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ACBCF2-037B-4208-90C2-D2C3533065C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67422-C153-4DF2-B6C1-A9D77969A9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243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B6E16-EB25-4384-9DCB-C0E8A15343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499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A2E4E-2860-43FF-8C7B-148760663B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49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51738-9CEE-4D3F-B95F-5E3D98BC79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56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C1190-EDAB-4B5D-A035-3ED02A8B05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63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FD390-E3B3-4D64-A800-AE9A575FFE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85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12E39-1609-481E-B31D-A9398F4B0E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3541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27F70-3410-47A1-A158-34EEC61275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463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9D7F5-3E92-40DC-95AC-D654D02CF6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730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39F22-4C65-48E8-B39E-BC67A587D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C1CFEF-79BD-4F7C-8120-1171DC6447B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3200400"/>
            <a:ext cx="6705600" cy="1189038"/>
          </a:xfrm>
        </p:spPr>
        <p:txBody>
          <a:bodyPr>
            <a:spAutoFit/>
          </a:bodyPr>
          <a:lstStyle/>
          <a:p>
            <a:pPr algn="l"/>
            <a:endParaRPr lang="en-US" altLang="en-US" sz="7200" b="1" i="1">
              <a:solidFill>
                <a:srgbClr val="FFFF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72200"/>
            <a:ext cx="6400800" cy="579438"/>
          </a:xfrm>
        </p:spPr>
        <p:txBody>
          <a:bodyPr>
            <a:spAutoFit/>
          </a:bodyPr>
          <a:lstStyle/>
          <a:p>
            <a:endParaRPr lang="en-US" alt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en-US" altLang="en-US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6666"/>
      </a:dk1>
      <a:lt1>
        <a:srgbClr val="33CCCC"/>
      </a:lt1>
      <a:dk2>
        <a:srgbClr val="006666"/>
      </a:dk2>
      <a:lt2>
        <a:srgbClr val="808080"/>
      </a:lt2>
      <a:accent1>
        <a:srgbClr val="0099FF"/>
      </a:accent1>
      <a:accent2>
        <a:srgbClr val="33CCFF"/>
      </a:accent2>
      <a:accent3>
        <a:srgbClr val="ADE2E2"/>
      </a:accent3>
      <a:accent4>
        <a:srgbClr val="005656"/>
      </a:accent4>
      <a:accent5>
        <a:srgbClr val="AACAFF"/>
      </a:accent5>
      <a:accent6>
        <a:srgbClr val="2DB9E7"/>
      </a:accent6>
      <a:hlink>
        <a:srgbClr val="3333FF"/>
      </a:hlink>
      <a:folHlink>
        <a:srgbClr val="CCFF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2015-11-17T11:48:52Z</dcterms:created>
  <dcterms:modified xsi:type="dcterms:W3CDTF">2015-11-17T11:49:05Z</dcterms:modified>
</cp:coreProperties>
</file>