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D152F5-D2FC-4C3B-A556-D6E530DDB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4F98F-D435-467E-AE77-1E8B791A0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34233-73AE-445D-8A73-F914277AA8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6D5AF-192F-4EF8-9E3F-DB96F9A348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C0129-6E4F-477F-B2FD-3CDB0B8F4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BCD8C-04BB-4DE3-A92B-73E7D0FE3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FD58D-BE5E-49CA-85A0-1C98B7C66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2E6C7-2475-4399-811D-211868B0C8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EDAAE-8A85-4D3B-A09B-CD2C3E0E3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EA81B-426D-4D18-8F0C-56691ACE9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1F75E-BD5F-499C-A25F-17C63FDFE9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61CB119-8F90-4498-A226-4E8BD6161E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391400" cy="1981200"/>
          </a:xfrm>
        </p:spPr>
        <p:txBody>
          <a:bodyPr/>
          <a:lstStyle/>
          <a:p>
            <a:endParaRPr lang="fa-IR" sz="6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562600"/>
            <a:ext cx="7281863" cy="1143000"/>
          </a:xfrm>
        </p:spPr>
        <p:txBody>
          <a:bodyPr/>
          <a:lstStyle/>
          <a:p>
            <a:endParaRPr lang="fa-IR" sz="28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440613" cy="11430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000" y="1981200"/>
            <a:ext cx="7239000" cy="4191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3">
  <a:themeElements>
    <a:clrScheme name="">
      <a:dk1>
        <a:srgbClr val="006600"/>
      </a:dk1>
      <a:lt1>
        <a:srgbClr val="FFFFFF"/>
      </a:lt1>
      <a:dk2>
        <a:srgbClr val="0066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56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PF23</Template>
  <TotalTime>1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PF23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2015-11-20T15:04:13Z</dcterms:created>
  <dcterms:modified xsi:type="dcterms:W3CDTF">2015-11-20T15:05:53Z</dcterms:modified>
</cp:coreProperties>
</file>