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r" defTabSz="914400" rtl="1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r" defTabSz="914400" rtl="1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r" defTabSz="914400" rtl="1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r" defTabSz="914400" rtl="1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2787"/>
    <p:restoredTop sz="90929"/>
  </p:normalViewPr>
  <p:slideViewPr>
    <p:cSldViewPr>
      <p:cViewPr varScale="1">
        <p:scale>
          <a:sx n="66" d="100"/>
          <a:sy n="66" d="100"/>
        </p:scale>
        <p:origin x="-1320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A578C3CC-6BF4-4C81-9FAC-E3D8EBF1B2F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8710CA8-3CD2-4838-A7D5-F5FACDD43E6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10400" y="533400"/>
            <a:ext cx="1752600" cy="5334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752600" y="533400"/>
            <a:ext cx="5105400" cy="5334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04478ED-712F-4224-955D-A2483A68494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CABBBEB-5776-4272-9B3E-C17AE163C51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40D6991-98AC-4FB5-B42A-00375FDD456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752600" y="1828800"/>
            <a:ext cx="3429000" cy="4038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4000" y="1828800"/>
            <a:ext cx="3429000" cy="4038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6EC035C-E93E-4B8E-9FA0-229F244B7DD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A634028-B4EE-4366-AA5F-EE868B6867A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11D77-0534-4D1A-82D2-F7E079653CC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FC101D-8BBF-433D-90F1-F9DA0C378FB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0D882DF-1981-46CB-B10D-C59A952E2F3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fa-I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D412982-6F55-4002-A159-12329311E10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752600" y="533400"/>
            <a:ext cx="7010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752600" y="1828800"/>
            <a:ext cx="7010400" cy="403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38200" y="63246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276600" y="63246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05600" y="63246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9BE96863-0246-4490-B8C5-00F354730863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1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1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1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1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1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1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1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1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1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r" rtl="1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rtl="1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r" rtl="1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r" rtl="1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r" rtl="1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r" rtl="1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r" rtl="1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r" rtl="1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r" rtl="1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fa-IR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90600" y="2286000"/>
            <a:ext cx="7391400" cy="1981200"/>
          </a:xfrm>
        </p:spPr>
        <p:txBody>
          <a:bodyPr/>
          <a:lstStyle/>
          <a:p>
            <a:endParaRPr lang="fa-IR" sz="660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044575" y="5257800"/>
            <a:ext cx="7281863" cy="1143000"/>
          </a:xfrm>
        </p:spPr>
        <p:txBody>
          <a:bodyPr/>
          <a:lstStyle/>
          <a:p>
            <a:endParaRPr lang="fa-IR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2057400" y="381000"/>
            <a:ext cx="6324600" cy="1143000"/>
          </a:xfrm>
        </p:spPr>
        <p:txBody>
          <a:bodyPr/>
          <a:lstStyle/>
          <a:p>
            <a:endParaRPr lang="fa-IR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81200" y="1828800"/>
            <a:ext cx="6477000" cy="4191000"/>
          </a:xfrm>
        </p:spPr>
        <p:txBody>
          <a:bodyPr/>
          <a:lstStyle/>
          <a:p>
            <a:endParaRPr lang="fa-IR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PF22">
  <a:themeElements>
    <a:clrScheme name="">
      <a:dk1>
        <a:srgbClr val="000066"/>
      </a:dk1>
      <a:lt1>
        <a:srgbClr val="99CCFF"/>
      </a:lt1>
      <a:dk2>
        <a:srgbClr val="000066"/>
      </a:dk2>
      <a:lt2>
        <a:srgbClr val="808080"/>
      </a:lt2>
      <a:accent1>
        <a:srgbClr val="00CC99"/>
      </a:accent1>
      <a:accent2>
        <a:srgbClr val="009999"/>
      </a:accent2>
      <a:accent3>
        <a:srgbClr val="CAE2FF"/>
      </a:accent3>
      <a:accent4>
        <a:srgbClr val="000056"/>
      </a:accent4>
      <a:accent5>
        <a:srgbClr val="AAE2CA"/>
      </a:accent5>
      <a:accent6>
        <a:srgbClr val="008A8A"/>
      </a:accent6>
      <a:hlink>
        <a:srgbClr val="3333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PF22</Template>
  <TotalTime>0</TotalTime>
  <Words>0</Words>
  <Application>Microsoft PowerPoint</Application>
  <PresentationFormat>On-screen Show (4:3)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4" baseType="lpstr">
      <vt:lpstr>Times New Roman</vt:lpstr>
      <vt:lpstr>PF22</vt:lpstr>
      <vt:lpstr>Slide 1</vt:lpstr>
      <vt:lpstr>Slide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radan2</dc:creator>
  <cp:lastModifiedBy>radan2</cp:lastModifiedBy>
  <cp:revision>1</cp:revision>
  <dcterms:created xsi:type="dcterms:W3CDTF">2015-11-19T07:01:41Z</dcterms:created>
  <dcterms:modified xsi:type="dcterms:W3CDTF">2015-11-19T07:01:56Z</dcterms:modified>
</cp:coreProperties>
</file>