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3579024-9D00-409C-813B-F3D208C6B7D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03A86F-23AD-4E14-ABCE-6ECC9CE4A3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5645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990600"/>
            <a:ext cx="1943100" cy="487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990600"/>
            <a:ext cx="5676900" cy="487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F51E74-2D2F-4605-B270-FC667F308ED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307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2689AF-D7EE-4D24-BB7F-96A8F211B7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2174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C5D614-6C9C-4330-B80B-41D4E8DFC1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7402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514600"/>
            <a:ext cx="3810000" cy="3352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514600"/>
            <a:ext cx="3810000" cy="3352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0CF7DB-4776-433A-BBE1-1384454043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9163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CAEEB4-2D3C-4FD4-9F9C-EEF47682B4D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8367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876D03-807E-493A-BBC5-32F8F40C666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4489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5FC57-AE4F-414C-8B35-BA1FBF7725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76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4B103-2D16-4731-88EB-C249779ED5F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605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CF4CBF-EC87-41BB-9F7F-2DCEAB1AE80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7611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990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514600"/>
            <a:ext cx="777240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1CD6EB3-AC85-4CE1-810B-C2FB814CD84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590800"/>
            <a:ext cx="7772400" cy="1600200"/>
          </a:xfrm>
        </p:spPr>
        <p:txBody>
          <a:bodyPr/>
          <a:lstStyle/>
          <a:p>
            <a:endParaRPr lang="en-US" altLang="en-US" sz="7200" b="1" i="1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592763"/>
            <a:ext cx="6400800" cy="579437"/>
          </a:xfrm>
        </p:spPr>
        <p:txBody>
          <a:bodyPr>
            <a:spAutoFit/>
          </a:bodyPr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8077200" cy="1143000"/>
          </a:xfrm>
        </p:spPr>
        <p:txBody>
          <a:bodyPr/>
          <a:lstStyle/>
          <a:p>
            <a:endParaRPr lang="en-US" altLang="en-US" b="1" i="1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077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6666"/>
      </a:dk1>
      <a:lt1>
        <a:srgbClr val="B2EDEC"/>
      </a:lt1>
      <a:dk2>
        <a:srgbClr val="006666"/>
      </a:dk2>
      <a:lt2>
        <a:srgbClr val="808080"/>
      </a:lt2>
      <a:accent1>
        <a:srgbClr val="0099CC"/>
      </a:accent1>
      <a:accent2>
        <a:srgbClr val="0033CC"/>
      </a:accent2>
      <a:accent3>
        <a:srgbClr val="D5F4F4"/>
      </a:accent3>
      <a:accent4>
        <a:srgbClr val="005656"/>
      </a:accent4>
      <a:accent5>
        <a:srgbClr val="AACAE2"/>
      </a:accent5>
      <a:accent6>
        <a:srgbClr val="002DB9"/>
      </a:accent6>
      <a:hlink>
        <a:srgbClr val="66CCFF"/>
      </a:hlink>
      <a:folHlink>
        <a:srgbClr val="CCFFFF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PF6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2015-11-17T11:54:42Z</dcterms:created>
  <dcterms:modified xsi:type="dcterms:W3CDTF">2015-11-17T11:54:52Z</dcterms:modified>
</cp:coreProperties>
</file>