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F63252-1FBF-4732-AA2A-5E417A42BE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5D0B3-EE9C-4464-BF62-15D847127F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2EBFF-E3A9-4D8D-B63F-3F2E3ED938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5F40E-89BA-491C-96E8-3E38444E4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C84BB-D725-487F-90E6-E62CC49C7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138B1-DCF9-4B98-B452-C7EC54B59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E9E32-359B-45D2-A717-10CF73A102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52EC3-8EA4-48CF-AED5-8F3AA491F8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F025-9027-4A4E-8445-E956BA8452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D7003-9299-41C9-BA0F-317434D3FC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E3EA-D1C3-4969-9A5A-21C5A2EC31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EE0E85-8D8E-49C7-9BA5-F0450A8203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057400"/>
            <a:ext cx="7391400" cy="1981200"/>
          </a:xfrm>
        </p:spPr>
        <p:txBody>
          <a:bodyPr/>
          <a:lstStyle/>
          <a:p>
            <a:endParaRPr lang="fa-IR" sz="6000">
              <a:latin typeface="Arial Narrow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410200"/>
            <a:ext cx="7281863" cy="1143000"/>
          </a:xfrm>
        </p:spPr>
        <p:txBody>
          <a:bodyPr/>
          <a:lstStyle/>
          <a:p>
            <a:endParaRPr lang="fa-IR" sz="28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52575" y="508000"/>
            <a:ext cx="7069138" cy="838200"/>
          </a:xfrm>
        </p:spPr>
        <p:txBody>
          <a:bodyPr/>
          <a:lstStyle/>
          <a:p>
            <a:endParaRPr lang="fa-IR">
              <a:latin typeface="Arial Narrow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51000"/>
            <a:ext cx="7239000" cy="4292600"/>
          </a:xfrm>
        </p:spPr>
        <p:txBody>
          <a:bodyPr/>
          <a:lstStyle/>
          <a:p>
            <a:endParaRPr lang="fa-IR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9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5050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B3B3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PF29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PF29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2015-11-20T15:06:16Z</dcterms:created>
  <dcterms:modified xsi:type="dcterms:W3CDTF">2015-11-20T15:06:27Z</dcterms:modified>
</cp:coreProperties>
</file>