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B17525C-9E05-452F-AB12-2EF3183BD5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64BB4-D79C-4613-BA6E-FF7C514337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6858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858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0D850-9FB1-490E-8E4F-0A91EDF422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0179A-8875-414A-BDAA-5B2E6E1410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B0304-DCED-4425-A5D1-7233F646AF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2F09B-B795-4112-9CDA-1D1A080100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02AE4-D3E1-4E12-AC5E-04A8CBB32B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4A6F5-BD58-4CC2-A768-018691228A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DFB2F-0B07-4FBA-A653-721173EE50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451E4-D047-4BA0-98FC-73876086FD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6B9B9-4876-4D3A-8606-DE6E17D13F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858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61EE045-08C5-4A4C-B895-1D23D823EE2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1400" y="1981200"/>
            <a:ext cx="5334000" cy="2743200"/>
          </a:xfrm>
        </p:spPr>
        <p:txBody>
          <a:bodyPr/>
          <a:lstStyle/>
          <a:p>
            <a:pPr algn="l"/>
            <a:endParaRPr lang="fa-IR" sz="66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5257800"/>
            <a:ext cx="4745038" cy="1143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381000"/>
            <a:ext cx="7620000" cy="1143000"/>
          </a:xfrm>
        </p:spPr>
        <p:txBody>
          <a:bodyPr/>
          <a:lstStyle/>
          <a:p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2500" y="1828800"/>
            <a:ext cx="7315200" cy="4191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21">
  <a:themeElements>
    <a:clrScheme name="">
      <a:dk1>
        <a:srgbClr val="000000"/>
      </a:dk1>
      <a:lt1>
        <a:srgbClr val="FFCC66"/>
      </a:lt1>
      <a:dk2>
        <a:srgbClr val="000000"/>
      </a:dk2>
      <a:lt2>
        <a:srgbClr val="808080"/>
      </a:lt2>
      <a:accent1>
        <a:srgbClr val="FFCC00"/>
      </a:accent1>
      <a:accent2>
        <a:srgbClr val="CC9900"/>
      </a:accent2>
      <a:accent3>
        <a:srgbClr val="FFE2B8"/>
      </a:accent3>
      <a:accent4>
        <a:srgbClr val="000000"/>
      </a:accent4>
      <a:accent5>
        <a:srgbClr val="FFE2AA"/>
      </a:accent5>
      <a:accent6>
        <a:srgbClr val="B98A00"/>
      </a:accent6>
      <a:hlink>
        <a:srgbClr val="3333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PF21</Template>
  <TotalTime>1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PF21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2015-11-19T07:00:01Z</dcterms:created>
  <dcterms:modified xsi:type="dcterms:W3CDTF">2015-11-19T07:01:23Z</dcterms:modified>
</cp:coreProperties>
</file>