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6" d="100"/>
          <a:sy n="66" d="100"/>
        </p:scale>
        <p:origin x="-13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DA1A805-349E-42DC-9E1A-5532C490BF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3C4EC4-1B3F-4297-9CA6-3BC8778B9E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00800" y="685800"/>
            <a:ext cx="17526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685800"/>
            <a:ext cx="510540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A16B94-DB9A-4B6E-AA35-A8A3360910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667447-3FEA-4E5A-BEA3-0901BD2FEB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CC454D-0F81-4F1C-914D-3C03E934EF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1981200"/>
            <a:ext cx="34290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981200"/>
            <a:ext cx="34290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4A6A25-312D-4B66-BFF3-AEFD27A2FA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085837-BBE3-4BF4-BC33-7F9E329040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31B474-4FE8-45C4-8354-7DCBCDED0C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EA8EC6-BF81-4EB4-B3F5-C637555AEC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5EE11F-61A1-4D8D-8334-B0D602C11B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73D6B1-4097-4038-991A-E3707650FE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685800"/>
            <a:ext cx="7010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981200"/>
            <a:ext cx="7010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163F591-1EA3-4C3A-BAD7-6D6D6243237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391400" cy="1981200"/>
          </a:xfrm>
        </p:spPr>
        <p:txBody>
          <a:bodyPr/>
          <a:lstStyle/>
          <a:p>
            <a:endParaRPr lang="fa-IR" sz="7200" b="1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4575" y="5257800"/>
            <a:ext cx="7281863" cy="1143000"/>
          </a:xfrm>
        </p:spPr>
        <p:txBody>
          <a:bodyPr/>
          <a:lstStyle/>
          <a:p>
            <a:endParaRPr lang="fa-IR" sz="2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381000"/>
            <a:ext cx="6324600" cy="1143000"/>
          </a:xfrm>
        </p:spPr>
        <p:txBody>
          <a:bodyPr/>
          <a:lstStyle/>
          <a:p>
            <a:pPr algn="l"/>
            <a:endParaRPr lang="fa-I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1828800"/>
            <a:ext cx="6172200" cy="4724400"/>
          </a:xfrm>
        </p:spPr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F20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PF20</Template>
  <TotalTime>0</TotalTime>
  <Words>0</Words>
  <Application>Microsoft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Times New Roman</vt:lpstr>
      <vt:lpstr>Arial Narrow</vt:lpstr>
      <vt:lpstr>PF20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radan2</dc:creator>
  <cp:lastModifiedBy>radan2</cp:lastModifiedBy>
  <cp:revision>1</cp:revision>
  <dcterms:created xsi:type="dcterms:W3CDTF">2015-11-19T06:59:30Z</dcterms:created>
  <dcterms:modified xsi:type="dcterms:W3CDTF">2015-11-19T06:59:49Z</dcterms:modified>
</cp:coreProperties>
</file>