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247B6D-A0EB-4B9E-8765-57A0602ADA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BFA30-4489-4F31-B18D-BCA8E558D6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6858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858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A366A-5BEA-4AAD-87F3-8AF020320C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F6AAC-5BC3-444B-AE1C-B354F8542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00BF4-126D-4B06-8E98-64C8DCCEB0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B4F6D-0E8F-4CA8-B410-B83B4B849C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CFD64-7051-4CD1-B881-517595FB3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388A3-5F61-4EDB-A415-6874A7BC08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53B41-96F8-4228-A876-0D2B001A0B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A8766-7BAA-4D87-8245-AE332EC69E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166A0-34D6-4326-AE90-665F64A99E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858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17CDA7-BF5A-4FA4-81F1-8B6C94A5D68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990600"/>
            <a:ext cx="7391400" cy="1981200"/>
          </a:xfrm>
        </p:spPr>
        <p:txBody>
          <a:bodyPr/>
          <a:lstStyle/>
          <a:p>
            <a:endParaRPr lang="fa-IR" sz="6000" b="1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620000" cy="1143000"/>
          </a:xfrm>
        </p:spPr>
        <p:txBody>
          <a:bodyPr/>
          <a:lstStyle/>
          <a:p>
            <a:endParaRPr lang="fa-IR" i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4900" y="1828800"/>
            <a:ext cx="6934200" cy="44196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18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PF18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PF18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2015-11-19T06:56:55Z</dcterms:created>
  <dcterms:modified xsi:type="dcterms:W3CDTF">2015-11-19T06:57:44Z</dcterms:modified>
</cp:coreProperties>
</file>