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93007E2-7EBD-4309-858C-FD42BAAF629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08E9-AE6D-4F61-B2C6-24C221D7F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7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AE946-341A-44BD-A5F5-F774B48C64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94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19379-58CB-48C8-84AC-0A951A89E2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15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3AD93-A1FE-4344-838A-1E0385A75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04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87732-50C8-4ECD-B284-4625E2BD85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279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7C30F-7381-4355-BFF6-C609BD17FE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1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715FD-E725-4AC5-878C-9B255FAF9C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72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0027-71A6-435D-B387-891351D679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4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4FCB0-1312-4839-9EFA-3F98F53A1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00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03390-7856-40DB-AD2F-0378CA1188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61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CE4B6D-9A59-4275-AF6F-574591B0324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447800"/>
            <a:ext cx="7772400" cy="1143000"/>
          </a:xfrm>
        </p:spPr>
        <p:txBody>
          <a:bodyPr/>
          <a:lstStyle/>
          <a:p>
            <a:pPr algn="r"/>
            <a:endParaRPr lang="en-US" altLang="en-US" sz="6600" b="1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2743200"/>
            <a:ext cx="6400800" cy="1752600"/>
          </a:xfrm>
        </p:spPr>
        <p:txBody>
          <a:bodyPr/>
          <a:lstStyle/>
          <a:p>
            <a:pPr algn="r"/>
            <a:endParaRPr lang="en-US" altLang="en-US" sz="280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219200"/>
            <a:ext cx="6934200" cy="762000"/>
          </a:xfrm>
        </p:spPr>
        <p:txBody>
          <a:bodyPr>
            <a:spAutoFit/>
          </a:bodyPr>
          <a:lstStyle/>
          <a:p>
            <a:pPr algn="l"/>
            <a:endParaRPr lang="en-US" altLang="en-US" b="1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33600"/>
            <a:ext cx="6705600" cy="4495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CC00"/>
      </a:lt1>
      <a:dk2>
        <a:srgbClr val="660033"/>
      </a:dk2>
      <a:lt2>
        <a:srgbClr val="808080"/>
      </a:lt2>
      <a:accent1>
        <a:srgbClr val="FF5151"/>
      </a:accent1>
      <a:accent2>
        <a:srgbClr val="99FFCC"/>
      </a:accent2>
      <a:accent3>
        <a:srgbClr val="FFE2AA"/>
      </a:accent3>
      <a:accent4>
        <a:srgbClr val="000000"/>
      </a:accent4>
      <a:accent5>
        <a:srgbClr val="FFB3B3"/>
      </a:accent5>
      <a:accent6>
        <a:srgbClr val="8AE7B9"/>
      </a:accent6>
      <a:hlink>
        <a:srgbClr val="CC0000"/>
      </a:hlink>
      <a:folHlink>
        <a:srgbClr val="FF9999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2015-11-17T11:51:22Z</dcterms:created>
  <dcterms:modified xsi:type="dcterms:W3CDTF">2015-11-17T11:51:36Z</dcterms:modified>
</cp:coreProperties>
</file>