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2C262F3-1D2A-49A1-B6B8-E7FCEDC85D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CA4B6-C5DA-4D6C-A6AD-A96C81914C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533400"/>
            <a:ext cx="17526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33400"/>
            <a:ext cx="51054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E0C83-7F10-477F-BFD1-0F28445263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B4EEE-D951-4200-9C8F-1BE1EA8115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8097AD-DB8E-4B95-988F-50E452C62D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8288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8288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9C611-D253-4CAC-842E-9EF4418AA6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788005-E72A-4EC4-983B-B23978FBB6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9ED5AA-A4A5-4BAA-AB7E-1E91C5F4AA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D61D2-830B-4D63-B83B-DA1734AACE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EDD00-FF9C-4A3B-A784-9306C8DD49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2C408-343A-47E6-8EFB-F954503431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5334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828800"/>
            <a:ext cx="701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75D9052-2308-4916-A7FC-4FB77753A72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2895600"/>
            <a:ext cx="7391400" cy="1981200"/>
          </a:xfrm>
        </p:spPr>
        <p:txBody>
          <a:bodyPr/>
          <a:lstStyle/>
          <a:p>
            <a:endParaRPr lang="fa-IR" sz="6600" b="1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55763" y="4953000"/>
            <a:ext cx="7281862" cy="1143000"/>
          </a:xfrm>
        </p:spPr>
        <p:txBody>
          <a:bodyPr/>
          <a:lstStyle/>
          <a:p>
            <a:endParaRPr lang="fa-IR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9288" y="609600"/>
            <a:ext cx="6919912" cy="838200"/>
          </a:xfrm>
        </p:spPr>
        <p:txBody>
          <a:bodyPr/>
          <a:lstStyle/>
          <a:p>
            <a:pPr algn="l"/>
            <a:endParaRPr lang="fa-IR">
              <a:latin typeface="Arial Narrow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752600"/>
            <a:ext cx="7086600" cy="4648200"/>
          </a:xfrm>
        </p:spPr>
        <p:txBody>
          <a:bodyPr/>
          <a:lstStyle/>
          <a:p>
            <a:endParaRPr lang="fa-IR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28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PF28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Times New Roman</vt:lpstr>
      <vt:lpstr>Arial Narrow</vt:lpstr>
      <vt:lpstr>PF28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2015-11-19T07:05:53Z</dcterms:created>
  <dcterms:modified xsi:type="dcterms:W3CDTF">2015-11-19T07:06:06Z</dcterms:modified>
</cp:coreProperties>
</file>