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06712E-A5A0-4E40-BAF9-00E42D9440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BE757-4986-4BE6-9B51-C0DF07992E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63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861DE-7833-4268-82BF-8B2B4F8E12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672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863FE-1E8C-4C08-8D44-4B20BB341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28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96D14-0B59-4679-9AC4-8D74A2010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11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BFD30-CAF7-4046-8EA6-519FFEB7D4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72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F0182-928B-40EF-B6C8-8518939E6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06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43044-688D-4008-8F8A-936EDFBA9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69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69771-2D30-47FE-A85A-AE274601F5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82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6B610-E7A3-4FDC-BF91-97DA5C58E8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84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E29D8-448F-41C2-81E0-3B7BA582E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19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6A72AF-22E1-4367-83CA-9F6DB4201BE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33800"/>
            <a:ext cx="7772400" cy="1143000"/>
          </a:xfrm>
        </p:spPr>
        <p:txBody>
          <a:bodyPr/>
          <a:lstStyle/>
          <a:p>
            <a:endParaRPr lang="en-US" altLang="en-US" sz="6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668963"/>
            <a:ext cx="6400800" cy="579437"/>
          </a:xfrm>
        </p:spPr>
        <p:txBody>
          <a:bodyPr>
            <a:spAutoFit/>
          </a:bodyPr>
          <a:lstStyle/>
          <a:p>
            <a:endParaRPr lang="en-US" alt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6934200" cy="11430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81200"/>
            <a:ext cx="6934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FF9900"/>
      </a:dk2>
      <a:lt2>
        <a:srgbClr val="FFFFFF"/>
      </a:lt2>
      <a:accent1>
        <a:srgbClr val="969696"/>
      </a:accent1>
      <a:accent2>
        <a:srgbClr val="CC3300"/>
      </a:accent2>
      <a:accent3>
        <a:srgbClr val="FFCAAA"/>
      </a:accent3>
      <a:accent4>
        <a:srgbClr val="DADADA"/>
      </a:accent4>
      <a:accent5>
        <a:srgbClr val="C9C9C9"/>
      </a:accent5>
      <a:accent6>
        <a:srgbClr val="B92D00"/>
      </a:accent6>
      <a:hlink>
        <a:srgbClr val="990000"/>
      </a:hlink>
      <a:folHlink>
        <a:srgbClr val="FF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2015-11-17T11:49:42Z</dcterms:created>
  <dcterms:modified xsi:type="dcterms:W3CDTF">2015-11-17T11:49:53Z</dcterms:modified>
</cp:coreProperties>
</file>