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567D2D2-D87B-4690-9CCB-5FD232815B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AB9A0-149C-4E90-8845-19D2DF59EA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533400"/>
            <a:ext cx="17526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33400"/>
            <a:ext cx="51054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908A4-6576-48B8-9F2E-C7751AD8FD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E1809-E184-4B91-8DF1-4D190ACDD1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4ACDD8-5C1C-4266-A4C9-E95347144A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828800"/>
            <a:ext cx="3429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C7717-1512-40E0-9254-A6CF6EF859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94810-EF68-46E6-93C6-F30E510CE0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7AE78-BB9B-40E4-9312-9067B2E55F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08BD0-5CA8-4A13-A398-C59731DF7F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C129D-BBBA-4A69-A248-39DC444673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A094B-5F6D-49C8-86BE-A286D1A8E1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5334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828800"/>
            <a:ext cx="7010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571CA2A-5681-4BA6-AADA-3AF71336C7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2133600"/>
            <a:ext cx="6705600" cy="1981200"/>
          </a:xfrm>
        </p:spPr>
        <p:txBody>
          <a:bodyPr/>
          <a:lstStyle/>
          <a:p>
            <a:endParaRPr lang="fa-IR" sz="600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267200"/>
            <a:ext cx="6400800" cy="762000"/>
          </a:xfrm>
        </p:spPr>
        <p:txBody>
          <a:bodyPr/>
          <a:lstStyle/>
          <a:p>
            <a:endParaRPr lang="fa-IR" sz="2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457200"/>
            <a:ext cx="6858000" cy="838200"/>
          </a:xfrm>
        </p:spPr>
        <p:txBody>
          <a:bodyPr/>
          <a:lstStyle/>
          <a:p>
            <a:endParaRPr lang="fa-I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0"/>
            <a:ext cx="6934200" cy="4953000"/>
          </a:xfrm>
        </p:spPr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31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PF31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PF31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2015-11-20T15:07:05Z</dcterms:created>
  <dcterms:modified xsi:type="dcterms:W3CDTF">2015-11-20T15:07:15Z</dcterms:modified>
</cp:coreProperties>
</file>