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5B8AE46-E232-4372-A330-852CC24907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9CE74-D4C8-4507-8625-E5435CBD5A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8382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8382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2A3A4-AB9B-4010-ABDA-94E71ADCB9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85EAB-01B9-4189-83E9-8BE99B3EE0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48626-F1CD-4F38-A1DB-232801321E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336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1336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4DF22-2DC5-4C0F-B31F-9582C83BBD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CEB2C-A542-4F4E-83A6-C2067F171E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02D09-2B86-4327-95AF-48D21169F6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147E54-701E-4968-B957-BDCA619EE4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296B6-F975-4CED-8BA6-8DA7117956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10153-C7EF-4E36-9039-51CCD71057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8382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1336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A2F8F4-892C-4E81-B1C5-CF05A2557A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286000"/>
            <a:ext cx="7391400" cy="1981200"/>
          </a:xfrm>
        </p:spPr>
        <p:txBody>
          <a:bodyPr/>
          <a:lstStyle/>
          <a:p>
            <a:endParaRPr lang="fa-IR" sz="66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66775" y="990600"/>
            <a:ext cx="7515225" cy="838200"/>
          </a:xfrm>
        </p:spPr>
        <p:txBody>
          <a:bodyPr/>
          <a:lstStyle/>
          <a:p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362200"/>
            <a:ext cx="7696200" cy="36576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33">
  <a:themeElements>
    <a:clrScheme name="">
      <a:dk1>
        <a:srgbClr val="663300"/>
      </a:dk1>
      <a:lt1>
        <a:srgbClr val="FFFFFF"/>
      </a:lt1>
      <a:dk2>
        <a:srgbClr val="663300"/>
      </a:dk2>
      <a:lt2>
        <a:srgbClr val="808080"/>
      </a:lt2>
      <a:accent1>
        <a:srgbClr val="CCCC00"/>
      </a:accent1>
      <a:accent2>
        <a:srgbClr val="FFFFFF"/>
      </a:accent2>
      <a:accent3>
        <a:srgbClr val="FFFFFF"/>
      </a:accent3>
      <a:accent4>
        <a:srgbClr val="562A00"/>
      </a:accent4>
      <a:accent5>
        <a:srgbClr val="E2E2AA"/>
      </a:accent5>
      <a:accent6>
        <a:srgbClr val="E7E7E7"/>
      </a:accent6>
      <a:hlink>
        <a:srgbClr val="3333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PF33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PF33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2015-11-20T15:07:33Z</dcterms:created>
  <dcterms:modified xsi:type="dcterms:W3CDTF">2015-11-20T15:07:41Z</dcterms:modified>
</cp:coreProperties>
</file>