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0929"/>
  </p:normalViewPr>
  <p:slideViewPr>
    <p:cSldViewPr>
      <p:cViewPr varScale="1">
        <p:scale>
          <a:sx n="74" d="100"/>
          <a:sy n="74" d="100"/>
        </p:scale>
        <p:origin x="127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DF671B2-2E48-4726-9B76-A1049C954A6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D8D776-2B97-4FE0-9767-F37643C227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7262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990600"/>
            <a:ext cx="1943100" cy="4876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990600"/>
            <a:ext cx="5676900" cy="4876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A6884E-DC5C-41C2-AD11-8950B0FF5F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4814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F1BD04-469E-4E6B-9C01-C30BE140559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0887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2DD37-DA7B-47FC-8A6C-9AEC918761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5363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514600"/>
            <a:ext cx="3810000" cy="3352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514600"/>
            <a:ext cx="3810000" cy="3352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4C10BC-444D-48A0-9018-4CA1D0C276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2014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40535D-EA35-4FD2-9DE7-B7B3F039454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1547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6E2531-BF2B-4DF6-AD73-B5D9BC4079F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895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620CDD-AF31-4662-8D49-104C7A3C40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2103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3291D2-1EB6-4759-8A2C-5BC400E2E77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5527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97AFD9-5D04-4053-BDFA-DA435C0BC75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3269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990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514600"/>
            <a:ext cx="7772400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D37647B-F4FB-4DA1-83B5-1D6FEB4F343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28800" y="1905000"/>
            <a:ext cx="6781800" cy="1143000"/>
          </a:xfrm>
        </p:spPr>
        <p:txBody>
          <a:bodyPr/>
          <a:lstStyle/>
          <a:p>
            <a:pPr algn="r"/>
            <a:endParaRPr lang="en-US" altLang="en-US" sz="6600" b="1" i="1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657600" y="3200400"/>
            <a:ext cx="4953000" cy="990600"/>
          </a:xfrm>
        </p:spPr>
        <p:txBody>
          <a:bodyPr/>
          <a:lstStyle/>
          <a:p>
            <a:pPr algn="r"/>
            <a:endParaRPr lang="en-US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6934200" cy="762000"/>
          </a:xfrm>
        </p:spPr>
        <p:txBody>
          <a:bodyPr>
            <a:spAutoFit/>
          </a:bodyPr>
          <a:lstStyle/>
          <a:p>
            <a:pPr algn="l"/>
            <a:endParaRPr lang="en-US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447800"/>
            <a:ext cx="7772400" cy="35814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808080"/>
      </a:dk1>
      <a:lt1>
        <a:srgbClr val="FFFFFF"/>
      </a:lt1>
      <a:dk2>
        <a:srgbClr val="CC9900"/>
      </a:dk2>
      <a:lt2>
        <a:srgbClr val="FFFFFF"/>
      </a:lt2>
      <a:accent1>
        <a:srgbClr val="FFCC00"/>
      </a:accent1>
      <a:accent2>
        <a:srgbClr val="CC6600"/>
      </a:accent2>
      <a:accent3>
        <a:srgbClr val="E2CAAA"/>
      </a:accent3>
      <a:accent4>
        <a:srgbClr val="DADADA"/>
      </a:accent4>
      <a:accent5>
        <a:srgbClr val="FFE2AA"/>
      </a:accent5>
      <a:accent6>
        <a:srgbClr val="B95C00"/>
      </a:accent6>
      <a:hlink>
        <a:srgbClr val="996600"/>
      </a:hlink>
      <a:folHlink>
        <a:srgbClr val="CC990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PF5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Default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sys</dc:creator>
  <cp:lastModifiedBy>sys</cp:lastModifiedBy>
  <cp:revision>1</cp:revision>
  <dcterms:created xsi:type="dcterms:W3CDTF">2015-11-17T11:52:34Z</dcterms:created>
  <dcterms:modified xsi:type="dcterms:W3CDTF">2015-11-17T11:52:54Z</dcterms:modified>
</cp:coreProperties>
</file>