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A31434-AD5B-479F-AD8E-404EB0C291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0AC3B-669A-402E-9C73-1F9133C31E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6858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858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CA231-D68A-42E8-B9D9-8ACF738202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D1B5D-68D6-436C-B774-FD8C94DF2A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B4319-EC10-4D63-9A19-5035D8CF91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FF57C-703B-4A72-B596-7341226232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D1A54-48AC-4F8A-8154-FBBD446A0E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327D5-CF7C-4C10-81E6-6D0CDE31E6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FFB5C-02F9-46CD-B8CD-8B7CC4290A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B1598-4241-466C-9ED6-9CB1F11337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AD4C6-0282-4D4F-A767-D1F4B5D935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858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5E0E4CC-2F6C-4788-8F37-735382E7E8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"/>
            <a:ext cx="7391400" cy="1981200"/>
          </a:xfrm>
        </p:spPr>
        <p:txBody>
          <a:bodyPr/>
          <a:lstStyle/>
          <a:p>
            <a:pPr algn="l"/>
            <a:endParaRPr lang="fa-IR" sz="6600" b="1" i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pPr algn="l"/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81000"/>
            <a:ext cx="6934200" cy="1143000"/>
          </a:xfrm>
        </p:spPr>
        <p:txBody>
          <a:bodyPr/>
          <a:lstStyle/>
          <a:p>
            <a:pPr algn="l"/>
            <a:endParaRPr lang="fa-IR" i="1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676400"/>
            <a:ext cx="6629400" cy="4953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6">
  <a:themeElements>
    <a:clrScheme name="">
      <a:dk1>
        <a:srgbClr val="663300"/>
      </a:dk1>
      <a:lt1>
        <a:srgbClr val="FFCC66"/>
      </a:lt1>
      <a:dk2>
        <a:srgbClr val="663300"/>
      </a:dk2>
      <a:lt2>
        <a:srgbClr val="808080"/>
      </a:lt2>
      <a:accent1>
        <a:srgbClr val="FF9933"/>
      </a:accent1>
      <a:accent2>
        <a:srgbClr val="CCCC00"/>
      </a:accent2>
      <a:accent3>
        <a:srgbClr val="FFE2B8"/>
      </a:accent3>
      <a:accent4>
        <a:srgbClr val="562A00"/>
      </a:accent4>
      <a:accent5>
        <a:srgbClr val="FFCAAD"/>
      </a:accent5>
      <a:accent6>
        <a:srgbClr val="B9B900"/>
      </a:accent6>
      <a:hlink>
        <a:srgbClr val="3333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PF16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PF16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2015-11-19T06:55:59Z</dcterms:created>
  <dcterms:modified xsi:type="dcterms:W3CDTF">2015-11-19T06:56:12Z</dcterms:modified>
</cp:coreProperties>
</file>