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6CD281C-1E24-42A9-BACB-A5E9D7894E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9ACD2-BB30-4D11-8FEC-A4C767E6EA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906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152400"/>
            <a:ext cx="17526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52400"/>
            <a:ext cx="51054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E5D36-3551-4B01-847A-94DAE7356D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81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96C9A-604E-40CD-8F37-0B4F1666A9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536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9C52F-54FE-4C63-AFD4-4F2B55B489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331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76400"/>
            <a:ext cx="34290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34290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497E4-657D-4A4F-B324-3B3A078668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8688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D9EA3-717F-49F9-B618-BC372272C4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7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7C181-A7CF-4DCD-A94A-EB59F6F86D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752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D1E85-CE09-45B5-A1A1-8C785DF309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789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16A1D-8B1F-49DD-8188-3ADEED6289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0038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29ED5-C280-4DC2-953D-C91FE18F7B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456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7010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76400"/>
            <a:ext cx="70104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276E20D-79AD-4731-9078-72EF8EE9D8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52400"/>
            <a:ext cx="7391400" cy="1981200"/>
          </a:xfrm>
        </p:spPr>
        <p:txBody>
          <a:bodyPr/>
          <a:lstStyle/>
          <a:p>
            <a:pPr algn="l"/>
            <a:endParaRPr lang="en-US" altLang="en-US" sz="6600" b="1" i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562600"/>
            <a:ext cx="7281863" cy="11430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7696200" cy="1143000"/>
          </a:xfrm>
        </p:spPr>
        <p:txBody>
          <a:bodyPr/>
          <a:lstStyle/>
          <a:p>
            <a:pPr algn="l"/>
            <a:endParaRPr lang="en-US" altLang="en-US" i="1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001000" cy="40386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66"/>
      </a:dk1>
      <a:lt1>
        <a:srgbClr val="00CCFF"/>
      </a:lt1>
      <a:dk2>
        <a:srgbClr val="000066"/>
      </a:dk2>
      <a:lt2>
        <a:srgbClr val="808080"/>
      </a:lt2>
      <a:accent1>
        <a:srgbClr val="009999"/>
      </a:accent1>
      <a:accent2>
        <a:srgbClr val="6666FF"/>
      </a:accent2>
      <a:accent3>
        <a:srgbClr val="AAE2FF"/>
      </a:accent3>
      <a:accent4>
        <a:srgbClr val="000056"/>
      </a:accent4>
      <a:accent5>
        <a:srgbClr val="AACACA"/>
      </a:accent5>
      <a:accent6>
        <a:srgbClr val="5C5CE7"/>
      </a:accent6>
      <a:hlink>
        <a:srgbClr val="3333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PF14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2015-11-17T12:00:58Z</dcterms:created>
  <dcterms:modified xsi:type="dcterms:W3CDTF">2015-11-17T12:01:08Z</dcterms:modified>
</cp:coreProperties>
</file>