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1645A52-B0AC-4220-88B8-946BCEBF45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85928-4FA6-460A-B0FF-ABBC029665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9E60D-66D8-4797-A1C2-7D8411E56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C95AC-EB5F-4EB2-ABCE-B6E73CE1E3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9EB4B-89F6-416D-A637-690B5DA33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18971-77F7-47B2-A076-E35D1088AB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2C18C-D6B2-4093-B498-656BFC620A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EBE28-A7B9-42F9-9667-04F76FFACB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D9AA7-E49B-4CE0-952F-4504D9897F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BFD05-ED1C-4D20-98CB-29F29284C2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15DB2-BC8E-4F83-8CD3-0A36A0023A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A49B2F9-67AB-48F2-AC6A-EA00A0A956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667000"/>
            <a:ext cx="7391400" cy="1981200"/>
          </a:xfrm>
        </p:spPr>
        <p:txBody>
          <a:bodyPr/>
          <a:lstStyle/>
          <a:p>
            <a:pPr algn="r"/>
            <a:endParaRPr lang="fa-IR" sz="6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5562600"/>
            <a:ext cx="7281863" cy="1143000"/>
          </a:xfrm>
        </p:spPr>
        <p:txBody>
          <a:bodyPr/>
          <a:lstStyle/>
          <a:p>
            <a:pPr algn="r"/>
            <a:endParaRPr lang="fa-I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533400"/>
            <a:ext cx="7515225" cy="838200"/>
          </a:xfrm>
        </p:spPr>
        <p:txBody>
          <a:bodyPr/>
          <a:lstStyle/>
          <a:p>
            <a:pPr algn="l"/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7086600" cy="39624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7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FFFF66"/>
      </a:accent1>
      <a:accent2>
        <a:srgbClr val="FFCCCC"/>
      </a:accent2>
      <a:accent3>
        <a:srgbClr val="FFFFFF"/>
      </a:accent3>
      <a:accent4>
        <a:srgbClr val="DADADA"/>
      </a:accent4>
      <a:accent5>
        <a:srgbClr val="FFFFB8"/>
      </a:accent5>
      <a:accent6>
        <a:srgbClr val="E7B9B9"/>
      </a:accent6>
      <a:hlink>
        <a:srgbClr val="FF00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PF37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PF37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2015-11-20T15:08:25Z</dcterms:created>
  <dcterms:modified xsi:type="dcterms:W3CDTF">2015-11-20T15:08:37Z</dcterms:modified>
</cp:coreProperties>
</file>