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68FBEE-8D68-4672-A65C-9E2611344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003B4-4739-4A1E-A1AA-72B938DDE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A0941-6D03-43C5-A9EC-51278147E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A3FA0-FB5D-4133-9C10-60995A37E5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CD44B-A298-4DC0-B9A8-85DC66890B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AF4B9-28CA-4971-8BC2-4B55C6D0CB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04527-2C87-4E73-B5C8-467D8B7E52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EF00-6B9C-468F-BE3A-486222AD4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63EC5-F41C-4F7D-8C97-6FF6260FDE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0C213-5493-4E09-8B70-04EC410FB6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683C0-E9F0-494E-9509-CB8CBF0B4C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4646D1-BBC2-4C9C-A26E-34D5F3F799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514600"/>
            <a:ext cx="7391400" cy="1981200"/>
          </a:xfrm>
        </p:spPr>
        <p:txBody>
          <a:bodyPr/>
          <a:lstStyle/>
          <a:p>
            <a:endParaRPr lang="fa-IR" sz="66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 sz="280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762000"/>
            <a:ext cx="6548438" cy="838200"/>
          </a:xfrm>
        </p:spPr>
        <p:txBody>
          <a:bodyPr/>
          <a:lstStyle/>
          <a:p>
            <a:pPr algn="l"/>
            <a:endParaRPr lang="fa-IR">
              <a:latin typeface="Arial Narrow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05000"/>
            <a:ext cx="6705600" cy="4495800"/>
          </a:xfrm>
        </p:spPr>
        <p:txBody>
          <a:bodyPr/>
          <a:lstStyle/>
          <a:p>
            <a:endParaRPr lang="fa-IR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2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PF32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 Narrow</vt:lpstr>
      <vt:lpstr>Arial</vt:lpstr>
      <vt:lpstr>PF32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2015-11-20T15:07:19Z</dcterms:created>
  <dcterms:modified xsi:type="dcterms:W3CDTF">2015-11-20T15:07:27Z</dcterms:modified>
</cp:coreProperties>
</file>