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C8F3387-E09A-456F-B7C3-66AD1315147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5BCAFA-3D56-4FD4-B873-8EDAE78BF2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5740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762000"/>
            <a:ext cx="17526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762000"/>
            <a:ext cx="51054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D3FDE-4BF8-4047-957D-16884824AE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10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1A6B6-F753-48D2-BD75-F6EB2382C0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894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BDDE9-DC80-4340-AD47-1D463F21939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8410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2514600"/>
            <a:ext cx="3429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2514600"/>
            <a:ext cx="3429000" cy="3352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CF8BD-45C5-43E0-8668-26AB5720B9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2371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1DBBD-425D-4AEA-AD6F-172F5BD7BC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734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A1D02-C3DF-48C4-B692-332F20ABD9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7103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267A3-7A51-4B80-BBEB-FB5DF801EE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6024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721E-F5E3-4038-94B9-D8D785064E0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697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886146-D065-45FF-A305-6695ACA6F72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0115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0200" y="762000"/>
            <a:ext cx="7010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2514600"/>
            <a:ext cx="70104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8D0D664-02A1-4053-A023-7669997D202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819400"/>
            <a:ext cx="7391400" cy="1981200"/>
          </a:xfrm>
        </p:spPr>
        <p:txBody>
          <a:bodyPr/>
          <a:lstStyle/>
          <a:p>
            <a:endParaRPr lang="en-US" altLang="en-US" sz="6600" b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en-US" altLang="en-US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6934200" cy="1143000"/>
          </a:xfrm>
        </p:spPr>
        <p:txBody>
          <a:bodyPr/>
          <a:lstStyle/>
          <a:p>
            <a:pPr algn="l"/>
            <a:endParaRPr lang="en-US" altLang="en-US" b="1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752600"/>
            <a:ext cx="6705600" cy="47244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FF"/>
      </a:lt1>
      <a:dk2>
        <a:srgbClr val="3333CC"/>
      </a:dk2>
      <a:lt2>
        <a:srgbClr val="FFFFFF"/>
      </a:lt2>
      <a:accent1>
        <a:srgbClr val="CC0000"/>
      </a:accent1>
      <a:accent2>
        <a:srgbClr val="3333CC"/>
      </a:accent2>
      <a:accent3>
        <a:srgbClr val="ADADE2"/>
      </a:accent3>
      <a:accent4>
        <a:srgbClr val="DADADA"/>
      </a:accent4>
      <a:accent5>
        <a:srgbClr val="E2AAAA"/>
      </a:accent5>
      <a:accent6>
        <a:srgbClr val="2D2DB9"/>
      </a:accent6>
      <a:hlink>
        <a:srgbClr val="FFCC66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2015-11-17T11:59:02Z</dcterms:created>
  <dcterms:modified xsi:type="dcterms:W3CDTF">2015-11-17T11:59:15Z</dcterms:modified>
</cp:coreProperties>
</file>