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6D463C-5137-41D7-A2E1-170B4981BD2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A471C-78E0-4C83-B51E-164BB9AC0B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64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762000"/>
            <a:ext cx="19431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56769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C078A-A8E0-485A-B5C6-6EAB86B6A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281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0931E-BE95-48FA-B1E5-C50EB7E429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274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AD5B1-FE0D-472B-AD88-5AFDAF0398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91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2CC45-E395-4345-89BA-DF0F41A15B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6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F958B-849F-4B2D-A40A-CC669D4834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818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255AF-FC48-480C-A8A6-4158C96BD7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90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E197C-D459-45C0-B3CA-B9294C7958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992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0EFBF-A378-4EA4-868C-BDB7D23B25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430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9015C-5BB3-42C8-858F-0B7745D7DC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23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2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514600"/>
            <a:ext cx="777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75CB08-0A42-4ADD-975F-5FC179EF37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193925"/>
            <a:ext cx="6400800" cy="1006475"/>
          </a:xfrm>
        </p:spPr>
        <p:txBody>
          <a:bodyPr>
            <a:spAutoFit/>
          </a:bodyPr>
          <a:lstStyle/>
          <a:p>
            <a:pPr algn="l"/>
            <a:endParaRPr lang="en-US" altLang="en-US" sz="6000" b="1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657600"/>
            <a:ext cx="6305550" cy="579438"/>
          </a:xfrm>
        </p:spPr>
        <p:txBody>
          <a:bodyPr>
            <a:spAutoFit/>
          </a:bodyPr>
          <a:lstStyle/>
          <a:p>
            <a:pPr algn="l"/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463550"/>
            <a:ext cx="6934200" cy="823913"/>
          </a:xfrm>
        </p:spPr>
        <p:txBody>
          <a:bodyPr>
            <a:spAutoFit/>
          </a:bodyPr>
          <a:lstStyle/>
          <a:p>
            <a:pPr algn="l"/>
            <a:endParaRPr lang="en-US" altLang="en-US" sz="4800"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524000"/>
            <a:ext cx="6934200" cy="45720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99"/>
      </a:dk1>
      <a:lt1>
        <a:srgbClr val="99CCFF"/>
      </a:lt1>
      <a:dk2>
        <a:srgbClr val="000099"/>
      </a:dk2>
      <a:lt2>
        <a:srgbClr val="808080"/>
      </a:lt2>
      <a:accent1>
        <a:srgbClr val="0099CC"/>
      </a:accent1>
      <a:accent2>
        <a:srgbClr val="66CCFF"/>
      </a:accent2>
      <a:accent3>
        <a:srgbClr val="CAE2FF"/>
      </a:accent3>
      <a:accent4>
        <a:srgbClr val="000082"/>
      </a:accent4>
      <a:accent5>
        <a:srgbClr val="AACAE2"/>
      </a:accent5>
      <a:accent6>
        <a:srgbClr val="5CB9E7"/>
      </a:accent6>
      <a:hlink>
        <a:srgbClr val="3366FF"/>
      </a:hlink>
      <a:folHlink>
        <a:srgbClr val="CCEC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PF8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2015-11-17T11:56:02Z</dcterms:created>
  <dcterms:modified xsi:type="dcterms:W3CDTF">2015-11-17T11:56:15Z</dcterms:modified>
</cp:coreProperties>
</file>