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r" defTabSz="914400" rtl="1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r" defTabSz="914400" rtl="1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r" defTabSz="914400" rtl="1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r" defTabSz="914400" rtl="1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2787"/>
    <p:restoredTop sz="90929"/>
  </p:normalViewPr>
  <p:slideViewPr>
    <p:cSldViewPr>
      <p:cViewPr varScale="1">
        <p:scale>
          <a:sx n="66" d="100"/>
          <a:sy n="66" d="100"/>
        </p:scale>
        <p:origin x="-1320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809A8515-ABAB-4593-8D4B-765B091939B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6C3143-1B1D-4CB5-8546-48361A8C575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477000" y="533400"/>
            <a:ext cx="1752600" cy="5334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19200" y="533400"/>
            <a:ext cx="5105400" cy="5334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01F2351-C421-40CE-B706-3C3326996CB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0B8B897-B03E-4EF7-9786-CA67EAA597F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60F92C7-37C7-4A3F-B0B0-B703A7908FE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19200" y="1828800"/>
            <a:ext cx="3429000" cy="4038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00600" y="1828800"/>
            <a:ext cx="3429000" cy="4038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8C37E0-7824-45BE-9666-624A6877F6B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BC10D69-7240-4901-BE3D-2CC9D336490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631EE6A-8949-4482-8EF9-C3FA2B4266F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C1A258B-B405-4DC1-AF48-4E7113E5784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D4A3123-265D-435F-B158-EB33B72296A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fa-I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B79F411-50A8-4C60-A4BB-53224015A9D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219200" y="533400"/>
            <a:ext cx="7010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19200" y="1828800"/>
            <a:ext cx="7010400" cy="403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38200" y="63246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276600" y="63246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05600" y="63246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2D6A1724-E671-4689-8BB3-0D52B432FC3C}" type="slidenum">
              <a:rPr lang="en-US"/>
              <a:pPr/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1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1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1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1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1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1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1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1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1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r" rtl="1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rtl="1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r" rtl="1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r" rtl="1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r" rtl="1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r" rtl="1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r" rtl="1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r" rtl="1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r" rtl="1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fa-IR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14400" y="1600200"/>
            <a:ext cx="5791200" cy="2514600"/>
          </a:xfrm>
        </p:spPr>
        <p:txBody>
          <a:bodyPr/>
          <a:lstStyle/>
          <a:p>
            <a:endParaRPr lang="fa-IR" sz="660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638300" y="5257800"/>
            <a:ext cx="3848100" cy="1143000"/>
          </a:xfrm>
        </p:spPr>
        <p:txBody>
          <a:bodyPr/>
          <a:lstStyle/>
          <a:p>
            <a:endParaRPr lang="fa-IR" sz="280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1400175" y="762000"/>
            <a:ext cx="7515225" cy="838200"/>
          </a:xfrm>
        </p:spPr>
        <p:txBody>
          <a:bodyPr/>
          <a:lstStyle/>
          <a:p>
            <a:endParaRPr lang="fa-IR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600200" y="1905000"/>
            <a:ext cx="7315200" cy="4572000"/>
          </a:xfrm>
        </p:spPr>
        <p:txBody>
          <a:bodyPr/>
          <a:lstStyle/>
          <a:p>
            <a:endParaRPr lang="fa-IR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PF26">
  <a:themeElements>
    <a:clrScheme name="">
      <a:dk1>
        <a:srgbClr val="808080"/>
      </a:dk1>
      <a:lt1>
        <a:srgbClr val="FFFFFF"/>
      </a:lt1>
      <a:dk2>
        <a:srgbClr val="0000CC"/>
      </a:dk2>
      <a:lt2>
        <a:srgbClr val="FFFFFF"/>
      </a:lt2>
      <a:accent1>
        <a:srgbClr val="FFFF99"/>
      </a:accent1>
      <a:accent2>
        <a:srgbClr val="FFCCCC"/>
      </a:accent2>
      <a:accent3>
        <a:srgbClr val="AAAAE2"/>
      </a:accent3>
      <a:accent4>
        <a:srgbClr val="DADADA"/>
      </a:accent4>
      <a:accent5>
        <a:srgbClr val="FFFFCA"/>
      </a:accent5>
      <a:accent6>
        <a:srgbClr val="E7B9B9"/>
      </a:accent6>
      <a:hlink>
        <a:srgbClr val="FF0066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PF26</Template>
  <TotalTime>0</TotalTime>
  <Words>0</Words>
  <Application>Microsoft PowerPoint</Application>
  <PresentationFormat>On-screen Show (4:3)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4" baseType="lpstr">
      <vt:lpstr>Times New Roman</vt:lpstr>
      <vt:lpstr>PF26</vt:lpstr>
      <vt:lpstr>Slide 1</vt:lpstr>
      <vt:lpstr>Slide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radan2</dc:creator>
  <cp:lastModifiedBy>radan2</cp:lastModifiedBy>
  <cp:revision>1</cp:revision>
  <dcterms:created xsi:type="dcterms:W3CDTF">2015-11-19T07:04:25Z</dcterms:created>
  <dcterms:modified xsi:type="dcterms:W3CDTF">2015-11-19T07:04:55Z</dcterms:modified>
</cp:coreProperties>
</file>