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9144000" cy="6858000" type="screen4x3"/>
  <p:notesSz cx="6858000" cy="9144000"/>
  <p:defaultTextStyle>
    <a:defPPr>
      <a:defRPr lang="en-US"/>
    </a:defPPr>
    <a:lvl1pPr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r" defTabSz="914400" rtl="1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32787"/>
    <p:restoredTop sz="90929"/>
  </p:normalViewPr>
  <p:slideViewPr>
    <p:cSldViewPr>
      <p:cViewPr varScale="1">
        <p:scale>
          <a:sx n="66" d="100"/>
          <a:sy n="66" d="100"/>
        </p:scale>
        <p:origin x="-1320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85800" y="685800"/>
            <a:ext cx="77724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075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3076" name="Rectangle 4"/>
          <p:cNvSpPr>
            <a:spLocks noGrp="1" noChangeArrowheads="1"/>
          </p:cNvSpPr>
          <p:nvPr>
            <p:ph type="dt" sz="half" idx="2"/>
          </p:nvPr>
        </p:nvSpPr>
        <p:spPr>
          <a:xfrm>
            <a:off x="6858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7" name="Rectangle 5"/>
          <p:cNvSpPr>
            <a:spLocks noGrp="1" noChangeArrowheads="1"/>
          </p:cNvSpPr>
          <p:nvPr>
            <p:ph type="ftr" sz="quarter" idx="3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078" name="Rectangle 6"/>
          <p:cNvSpPr>
            <a:spLocks noGrp="1" noChangeArrowheads="1"/>
          </p:cNvSpPr>
          <p:nvPr>
            <p:ph type="sldNum" sz="quarter" idx="4"/>
          </p:nvPr>
        </p:nvSpPr>
        <p:spPr>
          <a:xfrm>
            <a:off x="65532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335374F5-FB37-42C9-A21C-BCC951D15D82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F102EC2E-82A8-48CE-9359-D911A74C432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81800" y="1371600"/>
            <a:ext cx="1752600" cy="39624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524000" y="1371600"/>
            <a:ext cx="5105400" cy="39624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9C57389-800B-4291-A666-A3F7F01AFB10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9C57C2DE-7924-4732-A8F4-915A7B302E5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r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74B18C21-13D0-456B-A7B9-4CDA0B795B7D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5240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105400" y="2438400"/>
            <a:ext cx="3429000" cy="28956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2F3063BC-320E-46B2-8308-8C72B66D2866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303AA47-12DF-4FBA-AF22-3723DFA2F47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AF58F7E7-708F-4D90-AB1A-B5BD099F431C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BCCB93E-E592-48B4-8DCF-AB77FBD38638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9EF9F47-A769-473E-A8C7-BDA76292AE83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r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fa-IR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fa-IR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DB7FAC22-61E5-481D-9D83-EDC90CDBFA8E}" type="slidenum">
              <a:rPr lang="en-US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524000" y="1371600"/>
            <a:ext cx="70104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  <a:endParaRPr lang="en-US" smtClean="0"/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1524000" y="2438400"/>
            <a:ext cx="7010400" cy="2895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smtClean="0"/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8382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endParaRPr lang="en-US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276600" y="63246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endParaRPr lang="en-US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705600" y="63246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fld id="{CD8C6C27-0298-4E9F-AF91-ED6F5A144343}" type="slidenum">
              <a:rPr lang="en-US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1" eaLnBrk="1" fontAlgn="base" hangingPunct="1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r" rtl="1" eaLnBrk="1" fontAlgn="base" hangingPunct="1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r" rtl="1" eaLnBrk="1" fontAlgn="base" hangingPunct="1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r" rtl="1" eaLnBrk="1" fontAlgn="base" hangingPunct="1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r" rtl="1" eaLnBrk="1" fontAlgn="base" hangingPunct="1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r" rtl="1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fa-IR"/>
      </a:defPPr>
      <a:lvl1pPr marL="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r" defTabSz="914400" rtl="1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990600" y="228600"/>
            <a:ext cx="7391400" cy="1981200"/>
          </a:xfrm>
        </p:spPr>
        <p:txBody>
          <a:bodyPr/>
          <a:lstStyle/>
          <a:p>
            <a:endParaRPr lang="fa-IR" sz="6600">
              <a:latin typeface="Arial Narrow" pitchFamily="34" charset="0"/>
            </a:endParaRP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1044575" y="5257800"/>
            <a:ext cx="7281863" cy="1143000"/>
          </a:xfrm>
        </p:spPr>
        <p:txBody>
          <a:bodyPr/>
          <a:lstStyle/>
          <a:p>
            <a:endParaRPr lang="fa-IR" sz="2800">
              <a:latin typeface="Arial Narrow" pitchFamily="34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Grp="1" noChangeArrowheads="1"/>
          </p:cNvSpPr>
          <p:nvPr>
            <p:ph type="title"/>
          </p:nvPr>
        </p:nvSpPr>
        <p:spPr>
          <a:xfrm>
            <a:off x="838200" y="1066800"/>
            <a:ext cx="7515225" cy="838200"/>
          </a:xfrm>
        </p:spPr>
        <p:txBody>
          <a:bodyPr/>
          <a:lstStyle/>
          <a:p>
            <a:endParaRPr lang="fa-IR">
              <a:solidFill>
                <a:srgbClr val="000000"/>
              </a:solidFill>
              <a:latin typeface="Arial Narrow" pitchFamily="34" charset="0"/>
            </a:endParaRPr>
          </a:p>
        </p:txBody>
      </p:sp>
      <p:sp>
        <p:nvSpPr>
          <p:cNvPr id="40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838200" y="2057400"/>
            <a:ext cx="7696200" cy="3429000"/>
          </a:xfrm>
        </p:spPr>
        <p:txBody>
          <a:bodyPr/>
          <a:lstStyle/>
          <a:p>
            <a:endParaRPr lang="fa-IR">
              <a:solidFill>
                <a:srgbClr val="000000"/>
              </a:solidFill>
              <a:latin typeface="Arial Narrow" pitchFamily="34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PF35">
  <a:themeElements>
    <a:clrScheme name="">
      <a:dk1>
        <a:srgbClr val="FFFFFF"/>
      </a:dk1>
      <a:lt1>
        <a:srgbClr val="FFFFFF"/>
      </a:lt1>
      <a:dk2>
        <a:srgbClr val="FFFFFF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DADADA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Default Design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Default Design 2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3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4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Default Design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>PF35</Template>
  <TotalTime>0</TotalTime>
  <Words>0</Words>
  <Application>Microsoft PowerPoint</Application>
  <PresentationFormat>On-screen Show (4:3)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5" baseType="lpstr">
      <vt:lpstr>Times New Roman</vt:lpstr>
      <vt:lpstr>Arial Narrow</vt:lpstr>
      <vt:lpstr>PF35</vt:lpstr>
      <vt:lpstr>Slide 1</vt:lpstr>
      <vt:lpstr>Slide 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radan2</dc:creator>
  <cp:lastModifiedBy>radan2</cp:lastModifiedBy>
  <cp:revision>1</cp:revision>
  <dcterms:created xsi:type="dcterms:W3CDTF">2015-11-20T15:07:58Z</dcterms:created>
  <dcterms:modified xsi:type="dcterms:W3CDTF">2015-11-20T15:08:08Z</dcterms:modified>
</cp:coreProperties>
</file>