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6" d="100"/>
          <a:sy n="66" d="100"/>
        </p:scale>
        <p:origin x="-132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685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335374F5-FB37-42C9-A21C-BCC951D15D8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02EC2E-82A8-48CE-9359-D911A74C432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1371600"/>
            <a:ext cx="1752600" cy="3962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0" y="1371600"/>
            <a:ext cx="5105400" cy="3962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C57389-800B-4291-A666-A3F7F01AFB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57C2DE-7924-4732-A8F4-915A7B302E5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B18C21-13D0-456B-A7B9-4CDA0B795B7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24000" y="2438400"/>
            <a:ext cx="3429000" cy="289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05400" y="2438400"/>
            <a:ext cx="3429000" cy="2895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F3063BC-320E-46B2-8308-8C72B66D286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303AA47-12DF-4FBA-AF22-3723DFA2F47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F58F7E7-708F-4D90-AB1A-B5BD099F431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BCCB93E-E592-48B4-8DCF-AB77FBD386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EF9F47-A769-473E-A8C7-BDA76292AE8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B7FAC22-61E5-481D-9D83-EDC90CDBFA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0" y="1371600"/>
            <a:ext cx="70104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524000" y="2438400"/>
            <a:ext cx="7010400" cy="289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smtClean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382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CD8C6C27-0298-4E9F-AF91-ED6F5A14434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r" rtl="1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r" rtl="1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r" rtl="1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90600" y="228600"/>
            <a:ext cx="7391400" cy="1981200"/>
          </a:xfrm>
        </p:spPr>
        <p:txBody>
          <a:bodyPr/>
          <a:lstStyle/>
          <a:p>
            <a:endParaRPr lang="fa-IR" sz="6600">
              <a:latin typeface="Arial Narrow" pitchFamily="34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044575" y="5257800"/>
            <a:ext cx="7281863" cy="1143000"/>
          </a:xfrm>
        </p:spPr>
        <p:txBody>
          <a:bodyPr/>
          <a:lstStyle/>
          <a:p>
            <a:endParaRPr lang="fa-IR" sz="2800">
              <a:latin typeface="Arial Narrow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838200" y="1066800"/>
            <a:ext cx="7515225" cy="838200"/>
          </a:xfrm>
        </p:spPr>
        <p:txBody>
          <a:bodyPr/>
          <a:lstStyle/>
          <a:p>
            <a:endParaRPr lang="fa-IR">
              <a:solidFill>
                <a:srgbClr val="000000"/>
              </a:solidFill>
              <a:latin typeface="Arial Narrow" pitchFamily="34" charset="0"/>
            </a:endParaRP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38200" y="2057400"/>
            <a:ext cx="7696200" cy="3429000"/>
          </a:xfrm>
        </p:spPr>
        <p:txBody>
          <a:bodyPr/>
          <a:lstStyle/>
          <a:p>
            <a:endParaRPr lang="fa-IR">
              <a:solidFill>
                <a:srgbClr val="000000"/>
              </a:solidFill>
              <a:latin typeface="Arial Narrow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F35">
  <a:themeElements>
    <a:clrScheme name="">
      <a:dk1>
        <a:srgbClr val="FFFFFF"/>
      </a:dk1>
      <a:lt1>
        <a:srgbClr val="FFFFFF"/>
      </a:lt1>
      <a:dk2>
        <a:srgbClr val="FFFFFF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DADADA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PF35</Template>
  <TotalTime>0</TotalTime>
  <Words>0</Words>
  <Application>Microsoft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Times New Roman</vt:lpstr>
      <vt:lpstr>Arial Narrow</vt:lpstr>
      <vt:lpstr>PF35</vt:lpstr>
      <vt:lpstr>Slide 1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radan2</dc:creator>
  <cp:lastModifiedBy>radan2</cp:lastModifiedBy>
  <cp:revision>1</cp:revision>
  <dcterms:created xsi:type="dcterms:W3CDTF">2015-11-20T15:07:58Z</dcterms:created>
  <dcterms:modified xsi:type="dcterms:W3CDTF">2015-11-20T15:08:08Z</dcterms:modified>
</cp:coreProperties>
</file>

<file path=docProps/thumbnail.jpeg>
</file>