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8498B9-3F0F-4509-8617-01A8F46F37D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05355-343A-4DF1-9143-5E57959689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196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90600"/>
            <a:ext cx="1943100" cy="487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90600"/>
            <a:ext cx="5676900" cy="487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87267-4422-447F-9245-9DB3B077C1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5561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BEEA7-21DC-4002-91FD-7C9DCDA594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9545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1DD16-FF13-40F4-8410-73D4B9AA0C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76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514600"/>
            <a:ext cx="38100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14600"/>
            <a:ext cx="38100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69A563-371C-4584-A0CD-E8E39B76D1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347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C2A0D-E552-4896-B27A-7AD567A381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5304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E956E6-084B-40E4-B625-FBDFF74BD1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4134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D40E3-CFAF-4317-B6E3-552E18E109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2115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1328F-60FB-4992-910C-4AA1A17607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72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F2AE35-40FB-46C3-BF92-044AC158FB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3050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90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514600"/>
            <a:ext cx="77724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47D2354-54DE-4F08-842E-66BBD0D3AB3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 sz="6600" b="1">
              <a:latin typeface="Arial Narrow" panose="020B0606020202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305800" cy="1143000"/>
          </a:xfrm>
        </p:spPr>
        <p:txBody>
          <a:bodyPr/>
          <a:lstStyle/>
          <a:p>
            <a:endParaRPr lang="en-US" altLang="en-US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305800" cy="4114800"/>
          </a:xfrm>
        </p:spPr>
        <p:txBody>
          <a:bodyPr/>
          <a:lstStyle/>
          <a:p>
            <a:endParaRPr lang="en-US" altLang="en-US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66"/>
      </a:dk1>
      <a:lt1>
        <a:srgbClr val="99CCFF"/>
      </a:lt1>
      <a:dk2>
        <a:srgbClr val="FFFFFF"/>
      </a:dk2>
      <a:lt2>
        <a:srgbClr val="808080"/>
      </a:lt2>
      <a:accent1>
        <a:srgbClr val="9933FF"/>
      </a:accent1>
      <a:accent2>
        <a:srgbClr val="3333CC"/>
      </a:accent2>
      <a:accent3>
        <a:srgbClr val="CAE2FF"/>
      </a:accent3>
      <a:accent4>
        <a:srgbClr val="000056"/>
      </a:accent4>
      <a:accent5>
        <a:srgbClr val="CAADFF"/>
      </a:accent5>
      <a:accent6>
        <a:srgbClr val="2D2DB9"/>
      </a:accent6>
      <a:hlink>
        <a:srgbClr val="3333FF"/>
      </a:hlink>
      <a:folHlink>
        <a:srgbClr val="9999FF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PF3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Times New Roman</vt:lpstr>
      <vt:lpstr>Arial Narrow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2015-11-17T11:50:26Z</dcterms:created>
  <dcterms:modified xsi:type="dcterms:W3CDTF">2015-11-17T11:50:48Z</dcterms:modified>
</cp:coreProperties>
</file>