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20B"/>
    <a:srgbClr val="F79B4F"/>
    <a:srgbClr val="6F4001"/>
    <a:srgbClr val="CC9900"/>
    <a:srgbClr val="157FFF"/>
    <a:srgbClr val="F7E289"/>
    <a:srgbClr val="FF9E1D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596540"/>
            <a:ext cx="8551480" cy="1221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970885"/>
            <a:ext cx="8398775" cy="916230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46070" cy="473385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527605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596540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EF720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360065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1596540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EF720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360065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37</cp:revision>
  <dcterms:created xsi:type="dcterms:W3CDTF">2013-08-21T19:17:07Z</dcterms:created>
  <dcterms:modified xsi:type="dcterms:W3CDTF">2013-11-09T00:03:55Z</dcterms:modified>
</cp:coreProperties>
</file>