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E1D"/>
    <a:srgbClr val="D68B1C"/>
    <a:srgbClr val="609600"/>
    <a:srgbClr val="6CA800"/>
    <a:srgbClr val="EE7D00"/>
    <a:srgbClr val="253600"/>
    <a:srgbClr val="552579"/>
    <a:srgbClr val="2597FF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03065" y="4345230"/>
            <a:ext cx="5650085" cy="106893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D68B1C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3066" y="5566870"/>
            <a:ext cx="5640934" cy="76352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29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D68B1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749245"/>
            <a:ext cx="8229600" cy="3970330"/>
          </a:xfrm>
        </p:spPr>
        <p:txBody>
          <a:bodyPr/>
          <a:lstStyle>
            <a:lvl1pPr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94" y="680310"/>
            <a:ext cx="687172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D68B1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95" y="1443835"/>
            <a:ext cx="6871724" cy="4428445"/>
          </a:xfrm>
        </p:spPr>
        <p:txBody>
          <a:bodyPr/>
          <a:lstStyle>
            <a:lvl1pPr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138425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9E1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749244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379107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749244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379107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3065" y="4192525"/>
            <a:ext cx="5497380" cy="122164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3065" y="5414163"/>
            <a:ext cx="5497380" cy="763527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55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48</cp:revision>
  <dcterms:created xsi:type="dcterms:W3CDTF">2013-08-21T19:17:07Z</dcterms:created>
  <dcterms:modified xsi:type="dcterms:W3CDTF">2013-12-18T18:12:58Z</dcterms:modified>
</cp:coreProperties>
</file>