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E289"/>
    <a:srgbClr val="FF9E1D"/>
    <a:srgbClr val="D68B1C"/>
    <a:srgbClr val="D09622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01670" y="3276296"/>
            <a:ext cx="7772400" cy="162273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ctr">
              <a:defRPr sz="3600">
                <a:solidFill>
                  <a:srgbClr val="FFC000"/>
                </a:solidFill>
              </a:defRPr>
            </a:lvl1pPr>
          </a:lstStyle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5195" y="4803345"/>
            <a:ext cx="6400800" cy="61082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91130"/>
            <a:ext cx="8229600" cy="1143000"/>
          </a:xfrm>
        </p:spPr>
        <p:txBody>
          <a:bodyPr>
            <a:normAutofit/>
          </a:bodyPr>
          <a:lstStyle>
            <a:lvl1pPr algn="ctr">
              <a:defRPr sz="3600">
                <a:solidFill>
                  <a:srgbClr val="FFC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60065"/>
            <a:ext cx="8229600" cy="3918803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7899" y="374900"/>
            <a:ext cx="7016195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C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17900" y="1544098"/>
            <a:ext cx="7016195" cy="4275740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291130"/>
            <a:ext cx="8229600" cy="1143000"/>
          </a:xfrm>
        </p:spPr>
        <p:txBody>
          <a:bodyPr>
            <a:normAutofit/>
          </a:bodyPr>
          <a:lstStyle>
            <a:lvl1pPr algn="ctr">
              <a:defRPr sz="3600">
                <a:solidFill>
                  <a:srgbClr val="FFC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8965" y="2341022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65" y="2970885"/>
            <a:ext cx="4040188" cy="303505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6790" y="2341022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6790" y="2970885"/>
            <a:ext cx="4041775" cy="303505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10/2/2013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  <a:p>
            <a:endParaRPr lang="en-US" smtClean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Product A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mtClean="0"/>
              <a:t>Product B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590</TotalTime>
  <Words>55</Words>
  <Application>Microsoft Office PowerPoint</Application>
  <PresentationFormat>Presentación en pantalla (4:3)</PresentationFormat>
  <Paragraphs>21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Office Theme</vt:lpstr>
      <vt:lpstr>Click to edit  Master title style</vt:lpstr>
      <vt:lpstr>Slide Title</vt:lpstr>
      <vt:lpstr>Slide Title</vt:lpstr>
      <vt:lpstr>Slide Title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Mariajose</cp:lastModifiedBy>
  <cp:revision>26</cp:revision>
  <dcterms:created xsi:type="dcterms:W3CDTF">2013-08-21T19:17:07Z</dcterms:created>
  <dcterms:modified xsi:type="dcterms:W3CDTF">2013-10-03T00:25:44Z</dcterms:modified>
</cp:coreProperties>
</file>