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105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76B543-1C79-46A7-B597-23DD89C055BA}" type="datetimeFigureOut">
              <a:rPr lang="en-US" smtClean="0"/>
              <a:t>9/25/2013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E7A9B-BBB1-4F60-8BB7-B3DF7277FAEB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16342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76B543-1C79-46A7-B597-23DD89C055BA}" type="datetimeFigureOut">
              <a:rPr lang="en-US" smtClean="0"/>
              <a:t>9/25/2013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E7A9B-BBB1-4F60-8BB7-B3DF7277FAEB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29158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76B543-1C79-46A7-B597-23DD89C055BA}" type="datetimeFigureOut">
              <a:rPr lang="en-US" smtClean="0"/>
              <a:t>9/25/2013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E7A9B-BBB1-4F60-8BB7-B3DF7277FAEB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72243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76B543-1C79-46A7-B597-23DD89C055BA}" type="datetimeFigureOut">
              <a:rPr lang="en-US" smtClean="0"/>
              <a:t>9/25/2013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E7A9B-BBB1-4F60-8BB7-B3DF7277FAEB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75218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76B543-1C79-46A7-B597-23DD89C055BA}" type="datetimeFigureOut">
              <a:rPr lang="en-US" smtClean="0"/>
              <a:t>9/25/2013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E7A9B-BBB1-4F60-8BB7-B3DF7277FAEB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79058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76B543-1C79-46A7-B597-23DD89C055BA}" type="datetimeFigureOut">
              <a:rPr lang="en-US" smtClean="0"/>
              <a:t>9/25/2013</a:t>
            </a:fld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E7A9B-BBB1-4F60-8BB7-B3DF7277FAEB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17667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76B543-1C79-46A7-B597-23DD89C055BA}" type="datetimeFigureOut">
              <a:rPr lang="en-US" smtClean="0"/>
              <a:t>9/25/2013</a:t>
            </a:fld>
            <a:endParaRPr lang="en-U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E7A9B-BBB1-4F60-8BB7-B3DF7277FAEB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36175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76B543-1C79-46A7-B597-23DD89C055BA}" type="datetimeFigureOut">
              <a:rPr lang="en-US" smtClean="0"/>
              <a:t>9/25/2013</a:t>
            </a:fld>
            <a:endParaRPr lang="en-U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E7A9B-BBB1-4F60-8BB7-B3DF7277FAEB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41724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76B543-1C79-46A7-B597-23DD89C055BA}" type="datetimeFigureOut">
              <a:rPr lang="en-US" smtClean="0"/>
              <a:t>9/25/2013</a:t>
            </a:fld>
            <a:endParaRPr lang="en-U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E7A9B-BBB1-4F60-8BB7-B3DF7277FAEB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09597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76B543-1C79-46A7-B597-23DD89C055BA}" type="datetimeFigureOut">
              <a:rPr lang="en-US" smtClean="0"/>
              <a:t>9/25/2013</a:t>
            </a:fld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E7A9B-BBB1-4F60-8BB7-B3DF7277FAEB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91276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76B543-1C79-46A7-B597-23DD89C055BA}" type="datetimeFigureOut">
              <a:rPr lang="en-US" smtClean="0"/>
              <a:t>9/25/2013</a:t>
            </a:fld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E7A9B-BBB1-4F60-8BB7-B3DF7277FAEB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85870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76B543-1C79-46A7-B597-23DD89C055BA}" type="datetimeFigureOut">
              <a:rPr lang="en-US" smtClean="0"/>
              <a:t>9/25/2013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8E7A9B-BBB1-4F60-8BB7-B3DF7277FAEB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23039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4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34456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6067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78579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460536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0</Words>
  <Application>Microsoft Office PowerPoint</Application>
  <PresentationFormat>Presentación en pantalla (4:3)</PresentationFormat>
  <Paragraphs>0</Paragraphs>
  <Slides>4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4</vt:i4>
      </vt:variant>
    </vt:vector>
  </HeadingPairs>
  <TitlesOfParts>
    <vt:vector size="5" baseType="lpstr">
      <vt:lpstr>Tema de Office</vt:lpstr>
      <vt:lpstr>Presentación de PowerPoint</vt:lpstr>
      <vt:lpstr>Presentación de PowerPoint</vt:lpstr>
      <vt:lpstr>Presentación de PowerPoint</vt:lpstr>
      <vt:lpstr>Presentación de PowerPoint</vt:lpstr>
    </vt:vector>
  </TitlesOfParts>
  <Company>Toshiba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Mariajose</dc:creator>
  <cp:lastModifiedBy>Mariajose</cp:lastModifiedBy>
  <cp:revision>1</cp:revision>
  <dcterms:created xsi:type="dcterms:W3CDTF">2013-09-26T00:31:17Z</dcterms:created>
  <dcterms:modified xsi:type="dcterms:W3CDTF">2013-09-26T00:35:55Z</dcterms:modified>
</cp:coreProperties>
</file>