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0929"/>
  </p:normalViewPr>
  <p:slideViewPr>
    <p:cSldViewPr>
      <p:cViewPr varScale="1">
        <p:scale>
          <a:sx n="74" d="100"/>
          <a:sy n="74" d="100"/>
        </p:scale>
        <p:origin x="1272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3400" y="2667000"/>
            <a:ext cx="7772400" cy="14478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4648200"/>
            <a:ext cx="6400800" cy="12954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B010CCC5-8BEE-46D9-AED0-717884233756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8244F26-00BA-4D03-8C1D-AFF89AE4A43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9192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5867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5867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2A03900-019D-453E-8C91-1ACC371416F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904736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A480319-927E-49F5-999F-683E9F9EB06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635191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B39B24-337A-46BB-A5E9-B4F29CF8609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413067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EB4E8E-6CC8-4B25-8A91-55A29386EC2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827379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D45E8E-83CE-49B1-896F-87F25022A08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137506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00B7D9-1599-47DF-94B7-67C59579C2B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652550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73A090-D5A9-4BDE-A292-FE3003DAEF3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053526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4E2A7F-6110-4858-8C8B-7708CD9D487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816667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B7AF79-7337-4FD4-8EFF-1EE04ED8DFC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837383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447800" y="228600"/>
            <a:ext cx="7010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US" alt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US" altLang="en-US" smtClean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</a:defRPr>
            </a:lvl1pPr>
          </a:lstStyle>
          <a:p>
            <a:endParaRPr lang="en-US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</a:defRPr>
            </a:lvl1pPr>
          </a:lstStyle>
          <a:p>
            <a:endParaRPr lang="en-US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</a:defRPr>
            </a:lvl1pPr>
          </a:lstStyle>
          <a:p>
            <a:fld id="{10DB80C9-1BF0-4C2A-9DC4-1F23626CA71A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495800" y="609600"/>
            <a:ext cx="4038600" cy="2286000"/>
          </a:xfrm>
        </p:spPr>
        <p:txBody>
          <a:bodyPr>
            <a:spAutoFit/>
          </a:bodyPr>
          <a:lstStyle/>
          <a:p>
            <a:pPr algn="l"/>
            <a:endParaRPr lang="en-US" altLang="en-US" sz="7200" b="1" i="1">
              <a:solidFill>
                <a:srgbClr val="FFFFFF"/>
              </a:solidFill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676400" y="5486400"/>
            <a:ext cx="6400800" cy="579438"/>
          </a:xfrm>
        </p:spPr>
        <p:txBody>
          <a:bodyPr>
            <a:spAutoFit/>
          </a:bodyPr>
          <a:lstStyle/>
          <a:p>
            <a:endParaRPr lang="en-US" altLang="en-US" b="1">
              <a:solidFill>
                <a:srgbClr val="FFFFFF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2057400" y="0"/>
            <a:ext cx="6781800" cy="1143000"/>
          </a:xfrm>
        </p:spPr>
        <p:txBody>
          <a:bodyPr/>
          <a:lstStyle/>
          <a:p>
            <a:pPr algn="l"/>
            <a:endParaRPr lang="en-US" altLang="en-US" b="1">
              <a:solidFill>
                <a:srgbClr val="FFFFFF"/>
              </a:solidFill>
            </a:endParaRP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057400" y="1981200"/>
            <a:ext cx="6781800" cy="4419600"/>
          </a:xfrm>
        </p:spPr>
        <p:txBody>
          <a:bodyPr/>
          <a:lstStyle/>
          <a:p>
            <a:endParaRPr lang="en-US" altLang="en-US">
              <a:solidFill>
                <a:srgbClr val="FFFFFF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">
      <a:dk1>
        <a:srgbClr val="808080"/>
      </a:dk1>
      <a:lt1>
        <a:srgbClr val="FFFFFF"/>
      </a:lt1>
      <a:dk2>
        <a:srgbClr val="9933FF"/>
      </a:dk2>
      <a:lt2>
        <a:srgbClr val="FFFFFF"/>
      </a:lt2>
      <a:accent1>
        <a:srgbClr val="FFCCFF"/>
      </a:accent1>
      <a:accent2>
        <a:srgbClr val="99CCFF"/>
      </a:accent2>
      <a:accent3>
        <a:srgbClr val="CAADFF"/>
      </a:accent3>
      <a:accent4>
        <a:srgbClr val="DADADA"/>
      </a:accent4>
      <a:accent5>
        <a:srgbClr val="FFE2FF"/>
      </a:accent5>
      <a:accent6>
        <a:srgbClr val="8AB9E7"/>
      </a:accent6>
      <a:hlink>
        <a:srgbClr val="3366FF"/>
      </a:hlink>
      <a:folHlink>
        <a:srgbClr val="FF6699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FFFFFF"/>
        </a:dk1>
        <a:lt1>
          <a:srgbClr val="FFFFFF"/>
        </a:lt1>
        <a:dk2>
          <a:srgbClr val="FFFFFF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DADADA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PF102</Template>
  <TotalTime>0</TotalTime>
  <Words>0</Words>
  <Application>Microsoft Office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Times New Roman</vt:lpstr>
      <vt:lpstr>Default Design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sys</dc:creator>
  <cp:lastModifiedBy>sys</cp:lastModifiedBy>
  <cp:revision>1</cp:revision>
  <dcterms:created xsi:type="dcterms:W3CDTF">2015-11-23T11:42:48Z</dcterms:created>
  <dcterms:modified xsi:type="dcterms:W3CDTF">2015-11-23T11:42:58Z</dcterms:modified>
</cp:coreProperties>
</file>

<file path=docProps/thumbnail.jpeg>
</file>