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7772400" cy="1447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648200"/>
            <a:ext cx="6400800" cy="1295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10CCC5-8BEE-46D9-AED0-7178842337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44F26-00BA-4D03-8C1D-AFF89AE4A4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9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03900-019D-453E-8C91-1ACC37141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47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80319-927E-49F5-999F-683E9F9EB0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1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39B24-337A-46BB-A5E9-B4F29CF86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130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B4E8E-6CC8-4B25-8A91-55A29386EC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73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45E8E-83CE-49B1-896F-87F25022A0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750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0B7D9-1599-47DF-94B7-67C59579C2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25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3A090-D5A9-4BDE-A292-FE3003DAEF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35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E2A7F-6110-4858-8C8B-7708CD9D48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66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7AF79-7337-4FD4-8EFF-1EE04ED8DF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73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0DB80C9-1BF0-4C2A-9DC4-1F23626CA71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95800" y="609600"/>
            <a:ext cx="4038600" cy="2286000"/>
          </a:xfrm>
        </p:spPr>
        <p:txBody>
          <a:bodyPr>
            <a:spAutoFit/>
          </a:bodyPr>
          <a:lstStyle/>
          <a:p>
            <a:pPr algn="l"/>
            <a:endParaRPr lang="en-US" altLang="en-US" sz="7200" b="1" i="1">
              <a:solidFill>
                <a:srgbClr val="FFFF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5486400"/>
            <a:ext cx="6400800" cy="579438"/>
          </a:xfrm>
        </p:spPr>
        <p:txBody>
          <a:bodyPr>
            <a:spAutoFit/>
          </a:bodyPr>
          <a:lstStyle/>
          <a:p>
            <a:endParaRPr lang="en-US" altLang="en-US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6781800" cy="1143000"/>
          </a:xfrm>
        </p:spPr>
        <p:txBody>
          <a:bodyPr/>
          <a:lstStyle/>
          <a:p>
            <a:pPr algn="l"/>
            <a:endParaRPr lang="en-US" altLang="en-US" b="1">
              <a:solidFill>
                <a:srgbClr val="FFFFFF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781800" cy="4419600"/>
          </a:xfrm>
        </p:spPr>
        <p:txBody>
          <a:bodyPr/>
          <a:lstStyle/>
          <a:p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9933FF"/>
      </a:dk2>
      <a:lt2>
        <a:srgbClr val="FFFFFF"/>
      </a:lt2>
      <a:accent1>
        <a:srgbClr val="FFCCFF"/>
      </a:accent1>
      <a:accent2>
        <a:srgbClr val="99CCFF"/>
      </a:accent2>
      <a:accent3>
        <a:srgbClr val="CAADFF"/>
      </a:accent3>
      <a:accent4>
        <a:srgbClr val="DADADA"/>
      </a:accent4>
      <a:accent5>
        <a:srgbClr val="FFE2FF"/>
      </a:accent5>
      <a:accent6>
        <a:srgbClr val="8AB9E7"/>
      </a:accent6>
      <a:hlink>
        <a:srgbClr val="3366FF"/>
      </a:hlink>
      <a:folHlink>
        <a:srgbClr val="FF6699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DADADA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2015-11-23T11:42:48Z</dcterms:created>
  <dcterms:modified xsi:type="dcterms:W3CDTF">2015-11-23T11:42:58Z</dcterms:modified>
</cp:coreProperties>
</file>