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57600" y="2286000"/>
            <a:ext cx="4876800" cy="2438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2578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D936BE-1187-4E24-8D60-15CE4435C8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1484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43750" y="762000"/>
            <a:ext cx="17716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762000"/>
            <a:ext cx="51625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9DBCB-6894-409A-BC84-5FCB249A38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11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8FF57-DC5D-47C6-B3C7-910137F433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26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C7A19-7487-443F-AFA7-6A9ECE6A33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9498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2133600"/>
            <a:ext cx="34671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2133600"/>
            <a:ext cx="34671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DA007-FFBD-42AA-A66A-F5BC68B6BA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8857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7EE6C-2B60-45CD-8736-6C6BAD6553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400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73AE0-08D4-4C0B-8BB5-919EF2777C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926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0472B-A71C-4488-8765-C04CF39CBD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089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758940-AA8B-4705-B95E-2A9B4146E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6944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CE0BC5-214A-4C26-8BA2-4C4C01AC82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8715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762000"/>
            <a:ext cx="7086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2133600"/>
            <a:ext cx="7086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35AAD3AF-D4E7-4A1F-9B38-A03B4BAA67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i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333300"/>
      </a:dk1>
      <a:lt1>
        <a:srgbClr val="CCCC00"/>
      </a:lt1>
      <a:dk2>
        <a:srgbClr val="333300"/>
      </a:dk2>
      <a:lt2>
        <a:srgbClr val="666633"/>
      </a:lt2>
      <a:accent1>
        <a:srgbClr val="009999"/>
      </a:accent1>
      <a:accent2>
        <a:srgbClr val="FF7C80"/>
      </a:accent2>
      <a:accent3>
        <a:srgbClr val="E2E2AA"/>
      </a:accent3>
      <a:accent4>
        <a:srgbClr val="2A2A00"/>
      </a:accent4>
      <a:accent5>
        <a:srgbClr val="AACACA"/>
      </a:accent5>
      <a:accent6>
        <a:srgbClr val="E77073"/>
      </a:accent6>
      <a:hlink>
        <a:srgbClr val="0033CC"/>
      </a:hlink>
      <a:folHlink>
        <a:srgbClr val="FFCC6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PF101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2015-11-23T11:42:11Z</dcterms:created>
  <dcterms:modified xsi:type="dcterms:W3CDTF">2015-11-23T11:42:24Z</dcterms:modified>
</cp:coreProperties>
</file>