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267200" y="1828800"/>
            <a:ext cx="45720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102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102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65DEB90-5114-4746-BFCF-0AEE4E652B7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A1F41D-6676-4613-BE16-34FAB3F2CF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095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46712-71B9-47E2-AA9D-8D98C4EDD2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7932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AFD1A-BC77-47E1-825D-E7FAA94BF0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2252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B1FBA0-6FC8-47A7-A156-5A9C05FEB1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2894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A8CF8D-A4F3-4D00-B29A-1E922FC4F9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5914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8A23F-4CA7-4FEE-9F4A-D53DD920B9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1366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2281E0-B810-4A3B-8433-4C233A3C22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5244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77667-D797-48DA-8324-50D38DDA6E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3027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894BD-DE6A-4F95-8799-CC1CAE3104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1870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80AA4-0172-4092-8491-93053023E9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433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609600"/>
            <a:ext cx="6172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524403C5-01C1-4625-A4A4-5222D951763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495800" y="609600"/>
            <a:ext cx="4038600" cy="2286000"/>
          </a:xfrm>
        </p:spPr>
        <p:txBody>
          <a:bodyPr>
            <a:spAutoFit/>
          </a:bodyPr>
          <a:lstStyle/>
          <a:p>
            <a:pPr algn="l"/>
            <a:endParaRPr lang="en-US" altLang="en-US" sz="7200" b="1" i="1">
              <a:solidFill>
                <a:srgbClr val="FFFFFF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5486400"/>
            <a:ext cx="6400800" cy="579438"/>
          </a:xfrm>
        </p:spPr>
        <p:txBody>
          <a:bodyPr>
            <a:spAutoFit/>
          </a:bodyPr>
          <a:lstStyle/>
          <a:p>
            <a:endParaRPr lang="en-US" altLang="en-US" b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600" y="381000"/>
            <a:ext cx="5943600" cy="1143000"/>
          </a:xfrm>
        </p:spPr>
        <p:txBody>
          <a:bodyPr/>
          <a:lstStyle/>
          <a:p>
            <a:pPr algn="l"/>
            <a:endParaRPr lang="en-US" altLang="en-US" b="1">
              <a:solidFill>
                <a:srgbClr val="FFFFFF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981200"/>
            <a:ext cx="6781800" cy="4419600"/>
          </a:xfrm>
        </p:spPr>
        <p:txBody>
          <a:bodyPr/>
          <a:lstStyle/>
          <a:p>
            <a:endParaRPr lang="en-US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808080"/>
      </a:dk1>
      <a:lt1>
        <a:srgbClr val="FFFFFF"/>
      </a:lt1>
      <a:dk2>
        <a:srgbClr val="666633"/>
      </a:dk2>
      <a:lt2>
        <a:srgbClr val="FFFFFF"/>
      </a:lt2>
      <a:accent1>
        <a:srgbClr val="996633"/>
      </a:accent1>
      <a:accent2>
        <a:srgbClr val="3333CC"/>
      </a:accent2>
      <a:accent3>
        <a:srgbClr val="B8B8AD"/>
      </a:accent3>
      <a:accent4>
        <a:srgbClr val="DADADA"/>
      </a:accent4>
      <a:accent5>
        <a:srgbClr val="CAB8AD"/>
      </a:accent5>
      <a:accent6>
        <a:srgbClr val="2D2DB9"/>
      </a:accent6>
      <a:hlink>
        <a:srgbClr val="FFCC00"/>
      </a:hlink>
      <a:folHlink>
        <a:srgbClr val="CC99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PF103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2015-11-23T11:43:20Z</dcterms:created>
  <dcterms:modified xsi:type="dcterms:W3CDTF">2015-11-23T11:43:32Z</dcterms:modified>
</cp:coreProperties>
</file>