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BB01"/>
    <a:srgbClr val="69A02C"/>
    <a:srgbClr val="78B832"/>
    <a:srgbClr val="FD73D9"/>
    <a:srgbClr val="0015DA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9930" y="5414165"/>
            <a:ext cx="7772400" cy="859205"/>
          </a:xfrm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rgbClr val="A9BB0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4803345"/>
            <a:ext cx="640080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1143000"/>
          </a:xfrm>
          <a:noFill/>
        </p:spPr>
        <p:txBody>
          <a:bodyPr>
            <a:normAutofit/>
          </a:bodyPr>
          <a:lstStyle>
            <a:lvl1pPr algn="ctr">
              <a:defRPr sz="3600">
                <a:solidFill>
                  <a:srgbClr val="A9BB0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0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250" y="222195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A9BB0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250" y="1291130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064360"/>
            <a:ext cx="8229600" cy="990295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A9BB0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20</cp:revision>
  <dcterms:created xsi:type="dcterms:W3CDTF">2013-08-21T19:17:07Z</dcterms:created>
  <dcterms:modified xsi:type="dcterms:W3CDTF">2013-10-05T14:44:30Z</dcterms:modified>
</cp:coreProperties>
</file>