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92245" y="4497935"/>
            <a:ext cx="6099050" cy="85920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2275" y="5414165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FF0000"/>
                </a:solidFill>
              </a:defRPr>
            </a:lvl1pPr>
            <a:lvl2pPr>
              <a:defRPr>
                <a:solidFill>
                  <a:srgbClr val="FF0000"/>
                </a:solidFill>
              </a:defRPr>
            </a:lvl2pPr>
            <a:lvl3pPr>
              <a:defRPr>
                <a:solidFill>
                  <a:srgbClr val="FF0000"/>
                </a:solidFill>
              </a:defRPr>
            </a:lvl3pPr>
            <a:lvl4pPr>
              <a:defRPr>
                <a:solidFill>
                  <a:srgbClr val="FF0000"/>
                </a:solidFill>
              </a:defRPr>
            </a:lvl4pPr>
            <a:lvl5pPr>
              <a:defRPr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307623"/>
            <a:ext cx="6710784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F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9/17/2013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1746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14</cp:revision>
  <dcterms:created xsi:type="dcterms:W3CDTF">2013-08-21T19:17:07Z</dcterms:created>
  <dcterms:modified xsi:type="dcterms:W3CDTF">2013-09-18T18:29:22Z</dcterms:modified>
</cp:coreProperties>
</file>