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402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4039820"/>
            <a:ext cx="7772400" cy="1221640"/>
          </a:xfrm>
          <a:effectLst>
            <a:outerShdw blurRad="50800" dist="38100" dir="2700000" algn="tl" rotWithShape="0">
              <a:prstClr val="black">
                <a:alpha val="82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5414165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EA40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1917"/>
            <a:ext cx="8229600" cy="584623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080" y="885457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2054655"/>
            <a:ext cx="6710784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1918"/>
            <a:ext cx="8229600" cy="584622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9654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6402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9654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6402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16</cp:revision>
  <dcterms:created xsi:type="dcterms:W3CDTF">2013-08-21T19:17:07Z</dcterms:created>
  <dcterms:modified xsi:type="dcterms:W3CDTF">2013-10-04T18:15:20Z</dcterms:modified>
</cp:coreProperties>
</file>