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B6C9-5C27-4CB7-B4B9-D466076DB29D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9F27A-4A91-4282-9B44-D22D0EA1A766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348880"/>
            <a:ext cx="4172000" cy="1470025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FF0000"/>
                </a:solidFill>
                <a:latin typeface="Futura Md BT" pitchFamily="34" charset="0"/>
              </a:rPr>
              <a:t>Presentation Title Here</a:t>
            </a:r>
            <a:endParaRPr lang="en-US" sz="3200" dirty="0">
              <a:solidFill>
                <a:srgbClr val="FF0000"/>
              </a:solidFill>
              <a:latin typeface="Futura Md B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87816" y="5373216"/>
            <a:ext cx="1328192" cy="550912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rgbClr val="C00000"/>
                </a:solidFill>
                <a:latin typeface="Futura Md BT" pitchFamily="34" charset="0"/>
              </a:rPr>
              <a:t>Logo</a:t>
            </a:r>
            <a:endParaRPr lang="en-US" sz="2400" dirty="0">
              <a:solidFill>
                <a:srgbClr val="C00000"/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FF0000"/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rgbClr val="FF0000"/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Тема Office</vt:lpstr>
      <vt:lpstr>Presentation Title Here</vt:lpstr>
      <vt:lpstr>Second Page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Mariajose</cp:lastModifiedBy>
  <cp:revision>4</cp:revision>
  <dcterms:created xsi:type="dcterms:W3CDTF">2013-08-07T09:48:58Z</dcterms:created>
  <dcterms:modified xsi:type="dcterms:W3CDTF">2013-09-14T13:50:12Z</dcterms:modified>
</cp:coreProperties>
</file>