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3CD8DAB-FC54-4316-AF04-DA605042131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F9220-5DE2-4EEC-BF3A-08AA99F795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80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DE6D8-75A1-4F4C-99C0-40C9870173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8848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015656-0769-4D58-8FCA-47CE0DFA54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650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60D917-033F-452B-9126-868A1C2720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0093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43EB4-B716-4DB2-9704-782B254F0F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1236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08BAC-A667-4AF2-AFD8-1824C2DC81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6389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418B33-3B04-4A2A-A039-A1D8DD6E2A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715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8F475-8D24-4596-860C-D64BF20C1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049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77BD1-399C-4540-9C05-B67DF39D4C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7149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F185B-B571-40A3-BBB7-1072D0BDFE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289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8D29947-C2A1-42B1-A664-5E28A86FA74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76400" y="2773363"/>
            <a:ext cx="7391400" cy="1006475"/>
          </a:xfrm>
        </p:spPr>
        <p:txBody>
          <a:bodyPr>
            <a:spAutoFit/>
          </a:bodyPr>
          <a:lstStyle/>
          <a:p>
            <a:pPr algn="r"/>
            <a:endParaRPr lang="en-US" altLang="en-US" sz="6000">
              <a:latin typeface="Arial Narrow" panose="020B0606020202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5638800"/>
            <a:ext cx="4419600" cy="1143000"/>
          </a:xfrm>
        </p:spPr>
        <p:txBody>
          <a:bodyPr/>
          <a:lstStyle/>
          <a:p>
            <a:endParaRPr lang="en-US" altLang="en-US" sz="2800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52488" y="838200"/>
            <a:ext cx="7515225" cy="838200"/>
          </a:xfrm>
        </p:spPr>
        <p:txBody>
          <a:bodyPr/>
          <a:lstStyle/>
          <a:p>
            <a:endParaRPr lang="en-US" altLang="en-US" sz="4800">
              <a:latin typeface="Arial Narrow" panose="020B0606020202030204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696200" cy="3073400"/>
          </a:xfrm>
        </p:spPr>
        <p:txBody>
          <a:bodyPr/>
          <a:lstStyle/>
          <a:p>
            <a:endParaRPr lang="en-US" altLang="en-US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PF47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Times New Roman</vt:lpstr>
      <vt:lpstr>Arial Narrow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2015-11-22T06:14:04Z</dcterms:created>
  <dcterms:modified xsi:type="dcterms:W3CDTF">2015-11-22T06:14:14Z</dcterms:modified>
</cp:coreProperties>
</file>