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6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736600"/>
            <a:ext cx="6223000" cy="863600"/>
          </a:xfrm>
        </p:spPr>
        <p:txBody>
          <a:bodyPr>
            <a:noAutofit/>
          </a:bodyPr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800" y="1600200"/>
            <a:ext cx="4953000" cy="584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4902" y="6613525"/>
            <a:ext cx="67909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2971800"/>
            <a:ext cx="279576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330200"/>
            <a:ext cx="7086600" cy="1143000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200"/>
            <a:ext cx="8229600" cy="47244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32234" y="148130"/>
            <a:ext cx="738316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3999" y="1443835"/>
            <a:ext cx="7383165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979487"/>
            <a:ext cx="64770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0" y="622300"/>
            <a:ext cx="6477000" cy="357187"/>
          </a:xfr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6021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6021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17500"/>
            <a:ext cx="8229600" cy="114300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70755"/>
            <a:ext cx="4040188" cy="65687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617"/>
            <a:ext cx="4040188" cy="39001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70755"/>
            <a:ext cx="4041775" cy="65687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617"/>
            <a:ext cx="4041775" cy="39001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325438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7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FPPT.com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</a:p>
          <a:p>
            <a:r>
              <a:rPr lang="en-US" smtClean="0"/>
              <a:t>Feature 4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</a:p>
          <a:p>
            <a:r>
              <a:rPr lang="en-US" dirty="0" smtClean="0"/>
              <a:t>Feature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fppt.com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677698"/>
      </p:ext>
    </p:extLst>
  </p:cSld>
  <p:clrMapOvr>
    <a:masterClrMapping/>
  </p:clrMapOvr>
</p:sld>
</file>

<file path=ppt/theme/theme1.xml><?xml version="1.0" encoding="utf-8"?>
<a:theme xmlns:a="http://schemas.openxmlformats.org/drawingml/2006/main" name="20041-iphone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20041-iphone-ppt-template</Template>
  <TotalTime>10</TotalTime>
  <Words>54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Microsoft Himalaya</vt:lpstr>
      <vt:lpstr>Microsoft New Tai Lue</vt:lpstr>
      <vt:lpstr>20041-iphone-ppt-template</vt:lpstr>
      <vt:lpstr>Presentation Title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Julian</cp:lastModifiedBy>
  <cp:revision>4</cp:revision>
  <dcterms:created xsi:type="dcterms:W3CDTF">2014-01-21T04:41:36Z</dcterms:created>
  <dcterms:modified xsi:type="dcterms:W3CDTF">2015-02-20T20:15:08Z</dcterms:modified>
</cp:coreProperties>
</file>