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006C"/>
    <a:srgbClr val="F8025A"/>
    <a:srgbClr val="FFE4B3"/>
    <a:srgbClr val="FFAD19"/>
    <a:srgbClr val="CC8300"/>
    <a:srgbClr val="663300"/>
    <a:srgbClr val="FFB3BE"/>
    <a:srgbClr val="FFCCCC"/>
    <a:srgbClr val="3A1D00"/>
    <a:srgbClr val="D93F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5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59785" y="4497935"/>
            <a:ext cx="7482545" cy="1527049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F8025A"/>
                </a:solidFill>
                <a:effectLst>
                  <a:outerShdw blurRad="50800" dist="381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59785" y="2207360"/>
            <a:ext cx="7482545" cy="1221640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00408" y="3101616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213" y="833015"/>
            <a:ext cx="8093212" cy="763525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EE006C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71" y="1596540"/>
            <a:ext cx="8085130" cy="4886559"/>
          </a:xfrm>
        </p:spPr>
        <p:txBody>
          <a:bodyPr/>
          <a:lstStyle>
            <a:lvl1pPr algn="l">
              <a:defRPr sz="2800">
                <a:solidFill>
                  <a:schemeClr val="tx1"/>
                </a:solidFill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 algn="l">
              <a:defRPr>
                <a:solidFill>
                  <a:schemeClr val="tx1"/>
                </a:solidFill>
              </a:defRPr>
            </a:lvl3pPr>
            <a:lvl4pPr algn="l">
              <a:defRPr>
                <a:solidFill>
                  <a:schemeClr val="tx1"/>
                </a:solidFill>
              </a:defRPr>
            </a:lvl4pPr>
            <a:lvl5pPr algn="l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5" y="374901"/>
            <a:ext cx="6566315" cy="916230"/>
          </a:xfrm>
          <a:noFill/>
        </p:spPr>
        <p:txBody>
          <a:bodyPr>
            <a:normAutofit/>
          </a:bodyPr>
          <a:lstStyle>
            <a:lvl1pPr algn="l">
              <a:defRPr sz="3600">
                <a:solidFill>
                  <a:srgbClr val="EE006C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375" y="1443835"/>
            <a:ext cx="6566314" cy="4886559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833015"/>
            <a:ext cx="8246070" cy="763525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EE006C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8290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2770"/>
            <a:ext cx="4040188" cy="3311079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8290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2770"/>
            <a:ext cx="4041775" cy="3311079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17847" y="6647049"/>
            <a:ext cx="413477" cy="148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7079" y="4497935"/>
            <a:ext cx="7482545" cy="1527050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7078" y="2207360"/>
            <a:ext cx="7482547" cy="1068935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5" y="833015"/>
            <a:ext cx="7787952" cy="763525"/>
          </a:xfrm>
        </p:spPr>
        <p:txBody>
          <a:bodyPr>
            <a:normAutofit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375" y="1749245"/>
            <a:ext cx="7635250" cy="4581149"/>
          </a:xfrm>
        </p:spPr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4376" y="374900"/>
            <a:ext cx="7177135" cy="916230"/>
          </a:xfrm>
        </p:spPr>
        <p:txBody>
          <a:bodyPr>
            <a:normAutofit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54375" y="1443835"/>
            <a:ext cx="7177135" cy="4986822"/>
          </a:xfrm>
        </p:spPr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4375" y="985720"/>
            <a:ext cx="7482544" cy="763524"/>
          </a:xfrm>
        </p:spPr>
        <p:txBody>
          <a:bodyPr>
            <a:normAutofit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48965" y="2207360"/>
            <a:ext cx="4040188" cy="639762"/>
          </a:xfrm>
        </p:spPr>
        <p:txBody>
          <a:bodyPr/>
          <a:lstStyle/>
          <a:p>
            <a:r>
              <a:rPr lang="en-US" dirty="0" smtClean="0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8965" y="2837222"/>
            <a:ext cx="4040188" cy="3311079"/>
          </a:xfrm>
        </p:spPr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36790" y="2207360"/>
            <a:ext cx="4041775" cy="639762"/>
          </a:xfrm>
        </p:spPr>
        <p:txBody>
          <a:bodyPr/>
          <a:lstStyle/>
          <a:p>
            <a:r>
              <a:rPr lang="en-US" dirty="0" smtClean="0"/>
              <a:t>Product 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36790" y="2837222"/>
            <a:ext cx="4041775" cy="3311079"/>
          </a:xfrm>
        </p:spPr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websites\free-power-point-templates\2012\log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00408" y="3101616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4861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</TotalTime>
  <Words>55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Click to edit  Master title style</vt:lpstr>
      <vt:lpstr>Slide Title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Julian</cp:lastModifiedBy>
  <cp:revision>95</cp:revision>
  <dcterms:created xsi:type="dcterms:W3CDTF">2013-08-21T19:17:07Z</dcterms:created>
  <dcterms:modified xsi:type="dcterms:W3CDTF">2015-03-23T19:00:51Z</dcterms:modified>
</cp:coreProperties>
</file>