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9560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600200"/>
            <a:ext cx="701619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UY" dirty="0" smtClean="0"/>
              <a:t>Subtitle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51</Words>
  <Application>Microsoft Office PowerPoint</Application>
  <PresentationFormat>Presentación en pantalla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Presentation title goes here</vt:lpstr>
      <vt:lpstr>Slide Title</vt:lpstr>
      <vt:lpstr>Slide Title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</cp:revision>
  <dcterms:created xsi:type="dcterms:W3CDTF">2013-08-21T19:17:07Z</dcterms:created>
  <dcterms:modified xsi:type="dcterms:W3CDTF">2013-10-03T01:15:38Z</dcterms:modified>
</cp:coreProperties>
</file>