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95587D1-E75B-431F-88DA-A677F6D3E69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E0171-4B4A-4C42-8897-FBFFDD4765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5535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7DD5A2-50F1-4A0C-979F-32A04DAFDA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0126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2B7599-A0F7-4CD4-A75B-A242DA045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9264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F3AC5-A441-4385-B48F-D8BC711FD2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976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CC2A2-DFDD-417B-B69A-26AD8153CF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877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EE515-0516-4578-BAEF-B96BC79CA5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7803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7279E-1BA2-49C8-B495-B8AB159034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0479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7B7F4-C5D4-4DC8-94BC-2328BF48C4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15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5EBA8-D124-45E5-BCB9-709220B876E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7302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354F3-4E77-4374-94E1-391F2032A5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4752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125B1EE-00DA-41F9-A506-2B09111BE56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2743200"/>
            <a:ext cx="6781800" cy="1981200"/>
          </a:xfrm>
        </p:spPr>
        <p:txBody>
          <a:bodyPr/>
          <a:lstStyle/>
          <a:p>
            <a:pPr algn="l"/>
            <a:endParaRPr lang="en-US" altLang="en-US" sz="6000">
              <a:latin typeface="Arial Narrow" panose="020B0606020202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5181600"/>
            <a:ext cx="5430838" cy="1143000"/>
          </a:xfrm>
        </p:spPr>
        <p:txBody>
          <a:bodyPr/>
          <a:lstStyle/>
          <a:p>
            <a:pPr algn="l"/>
            <a:endParaRPr lang="en-US" altLang="en-US" sz="2800">
              <a:latin typeface="Arial Narrow" panose="020B0606020202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7175" y="228600"/>
            <a:ext cx="7515225" cy="838200"/>
          </a:xfrm>
        </p:spPr>
        <p:txBody>
          <a:bodyPr/>
          <a:lstStyle/>
          <a:p>
            <a:pPr algn="l"/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6324600" cy="49530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FFFFCC"/>
      </a:accent1>
      <a:accent2>
        <a:srgbClr val="3333CC"/>
      </a:accent2>
      <a:accent3>
        <a:srgbClr val="FFFFFF"/>
      </a:accent3>
      <a:accent4>
        <a:srgbClr val="DADADA"/>
      </a:accent4>
      <a:accent5>
        <a:srgbClr val="FFFFE2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PF49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2015-11-22T06:16:02Z</dcterms:created>
  <dcterms:modified xsi:type="dcterms:W3CDTF">2015-11-22T06:16:10Z</dcterms:modified>
</cp:coreProperties>
</file>