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09622"/>
    <a:srgbClr val="D68B1C"/>
    <a:srgbClr val="FF9E1D"/>
    <a:srgbClr val="253600"/>
    <a:srgbClr val="552579"/>
    <a:srgbClr val="2597FF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2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48965" y="2512770"/>
            <a:ext cx="7940660" cy="1068935"/>
          </a:xfrm>
          <a:effectLst/>
        </p:spPr>
        <p:txBody>
          <a:bodyPr>
            <a:normAutofit/>
          </a:bodyPr>
          <a:lstStyle>
            <a:lvl1pPr algn="l">
              <a:defRPr sz="3600">
                <a:solidFill>
                  <a:srgbClr val="FFC000"/>
                </a:solidFill>
              </a:defRPr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8965" y="3734409"/>
            <a:ext cx="7940660" cy="1221641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rgbClr val="D0962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</a:t>
            </a:r>
          </a:p>
          <a:p>
            <a:r>
              <a:rPr lang="en-US" dirty="0" smtClean="0"/>
              <a:t>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670" y="1291130"/>
            <a:ext cx="7787955" cy="458115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1670" y="1901950"/>
            <a:ext cx="7787955" cy="412303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5195" y="527605"/>
            <a:ext cx="6871723" cy="763525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95" y="1443835"/>
            <a:ext cx="6871724" cy="4275740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3014"/>
            <a:ext cx="8229600" cy="58462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670" y="1291130"/>
            <a:ext cx="8076895" cy="53218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1670" y="2035612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670" y="2665475"/>
            <a:ext cx="4040188" cy="3035058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6790" y="2035612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6790" y="2665475"/>
            <a:ext cx="4041775" cy="3035058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Click to edit </a:t>
            </a:r>
          </a:p>
          <a:p>
            <a:r>
              <a:rPr lang="en-US" dirty="0" smtClean="0"/>
              <a:t>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Product A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Product B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</TotalTime>
  <Words>55</Words>
  <Application>Microsoft Office PowerPoint</Application>
  <PresentationFormat>Presentación en pantalla (4:3)</PresentationFormat>
  <Paragraphs>22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Office Theme</vt:lpstr>
      <vt:lpstr>Click to edit  Master title style</vt:lpstr>
      <vt:lpstr>Slide Title</vt:lpstr>
      <vt:lpstr>Slide Title</vt:lpstr>
      <vt:lpstr>Slide Title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Mariajose</cp:lastModifiedBy>
  <cp:revision>48</cp:revision>
  <dcterms:created xsi:type="dcterms:W3CDTF">2013-08-21T19:17:07Z</dcterms:created>
  <dcterms:modified xsi:type="dcterms:W3CDTF">2014-01-21T18:09:06Z</dcterms:modified>
</cp:coreProperties>
</file>