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EAA02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98572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1901950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1655"/>
            <a:ext cx="8229600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865" y="527605"/>
            <a:ext cx="6728169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6866" y="1696803"/>
            <a:ext cx="6728169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5" y="527605"/>
            <a:ext cx="6719020" cy="1143000"/>
          </a:xfrm>
        </p:spPr>
        <p:txBody>
          <a:bodyPr/>
          <a:lstStyle/>
          <a:p>
            <a:pPr algn="r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23</cp:revision>
  <dcterms:created xsi:type="dcterms:W3CDTF">2013-08-21T19:17:07Z</dcterms:created>
  <dcterms:modified xsi:type="dcterms:W3CDTF">2013-10-04T17:30:35Z</dcterms:modified>
</cp:coreProperties>
</file>