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345230"/>
            <a:ext cx="8246070" cy="859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6" y="5261460"/>
            <a:ext cx="8246070" cy="458115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0"/>
            <a:ext cx="655808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6558080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26</cp:revision>
  <dcterms:created xsi:type="dcterms:W3CDTF">2013-08-21T19:17:07Z</dcterms:created>
  <dcterms:modified xsi:type="dcterms:W3CDTF">2013-11-18T18:11:40Z</dcterms:modified>
</cp:coreProperties>
</file>