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5F73915-55CD-4794-B6C5-A7B5CE56C65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0D5F6-BA43-4D07-B409-CDFD858854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8636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4C208-63FE-4DF9-A121-A5FD123910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272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E3A4C-3474-4E5F-B0D1-6ADD3B0572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768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C1958-3044-4A39-BB18-C57AB3E03E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8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3D20B-E31F-42AF-87D4-93572AD22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7427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461A6-5561-4D38-A507-83EC17DA7A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353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5A807-14EE-4E93-883B-F873A41B4B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6284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F3F37-BC08-49D7-90E7-90C2F17C74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343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29EE7-48E8-4604-932D-5FC3FEC776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7507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E9D62-572D-4E6C-B670-ADF30E08D0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3479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118C3A-38D4-4801-977B-6B49FB61E0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590800"/>
            <a:ext cx="7391400" cy="1981200"/>
          </a:xfrm>
        </p:spPr>
        <p:txBody>
          <a:bodyPr/>
          <a:lstStyle/>
          <a:p>
            <a:endParaRPr lang="en-US" altLang="en-US" sz="6000" i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562600"/>
            <a:ext cx="7281863" cy="11430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515225" cy="838200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752600"/>
            <a:ext cx="7239000" cy="4495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PF46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2015-11-22T06:13:27Z</dcterms:created>
  <dcterms:modified xsi:type="dcterms:W3CDTF">2015-11-22T06:13:36Z</dcterms:modified>
</cp:coreProperties>
</file>