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9BEA21A-DCE9-4E1A-AF23-8428C77636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C40CD-3FB1-4BD8-A70B-5F1B1E65B5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76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E1079-221E-4B18-97C4-E004B73335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94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41660-ED93-4AF8-BCD7-1440ABAF5D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368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59B9B-1689-4134-95F2-606B96E77A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01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82460-4FF0-4C9C-88F2-21DAA21B5C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53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845AA-D8EB-4FF9-864E-78B6CC880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038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EDA8B-7CA4-44B7-BB0B-5F00C384E7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0921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2DE6C-CCD5-4865-8AFA-5B781524DD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190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D5786-ECA2-431F-AE5B-2B0B219C68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44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642BD-D790-401F-B1C3-63686B1C2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8611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56B742-0789-4C48-BDBD-AFC10D166EB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391400" cy="1981200"/>
          </a:xfrm>
        </p:spPr>
        <p:txBody>
          <a:bodyPr/>
          <a:lstStyle/>
          <a:p>
            <a:endParaRPr lang="en-US" altLang="en-US" sz="6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609600"/>
            <a:ext cx="7515225" cy="838200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7696200" cy="30734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FFFFCC"/>
      </a:accent1>
      <a:accent2>
        <a:srgbClr val="3333CC"/>
      </a:accent2>
      <a:accent3>
        <a:srgbClr val="FFFFFF"/>
      </a:accent3>
      <a:accent4>
        <a:srgbClr val="DADADA"/>
      </a:accent4>
      <a:accent5>
        <a:srgbClr val="FFFFE2"/>
      </a:accent5>
      <a:accent6>
        <a:srgbClr val="2D2DB9"/>
      </a:accent6>
      <a:hlink>
        <a:srgbClr val="3333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PF50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2015-11-22T06:16:30Z</dcterms:created>
  <dcterms:modified xsi:type="dcterms:W3CDTF">2015-11-22T06:16:39Z</dcterms:modified>
</cp:coreProperties>
</file>