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760000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79" y="4956050"/>
            <a:ext cx="7940661" cy="763525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79" y="5719575"/>
            <a:ext cx="7940661" cy="76352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8848"/>
            <a:ext cx="8093365" cy="610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8093365" cy="4428445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845" y="527605"/>
            <a:ext cx="6719019" cy="7635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9846" y="1443835"/>
            <a:ext cx="6719019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369770"/>
            <a:ext cx="8229600" cy="5321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 algn="l">
              <a:defRPr sz="2400">
                <a:solidFill>
                  <a:schemeClr val="bg1"/>
                </a:solidFill>
              </a:defRPr>
            </a:lvl1pPr>
            <a:lvl2pPr algn="l">
              <a:defRPr sz="2000">
                <a:solidFill>
                  <a:schemeClr val="bg1"/>
                </a:solidFill>
              </a:defRPr>
            </a:lvl2pPr>
            <a:lvl3pPr algn="l">
              <a:defRPr sz="1800">
                <a:solidFill>
                  <a:schemeClr val="bg1"/>
                </a:solidFill>
              </a:defRPr>
            </a:lvl3pPr>
            <a:lvl4pPr algn="l">
              <a:defRPr sz="1600">
                <a:solidFill>
                  <a:schemeClr val="bg1"/>
                </a:solidFill>
              </a:defRPr>
            </a:lvl4pPr>
            <a:lvl5pPr algn="l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 algn="l">
              <a:defRPr sz="2400">
                <a:solidFill>
                  <a:schemeClr val="bg1"/>
                </a:solidFill>
              </a:defRPr>
            </a:lvl1pPr>
            <a:lvl2pPr algn="l">
              <a:defRPr sz="2000">
                <a:solidFill>
                  <a:schemeClr val="bg1"/>
                </a:solidFill>
              </a:defRPr>
            </a:lvl2pPr>
            <a:lvl3pPr algn="l">
              <a:defRPr sz="1800">
                <a:solidFill>
                  <a:schemeClr val="bg1"/>
                </a:solidFill>
              </a:defRPr>
            </a:lvl3pPr>
            <a:lvl4pPr algn="l">
              <a:defRPr sz="1600">
                <a:solidFill>
                  <a:schemeClr val="bg1"/>
                </a:solidFill>
              </a:defRPr>
            </a:lvl4pPr>
            <a:lvl5pPr algn="l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956050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71957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61</cp:revision>
  <dcterms:created xsi:type="dcterms:W3CDTF">2013-08-21T19:17:07Z</dcterms:created>
  <dcterms:modified xsi:type="dcterms:W3CDTF">2014-03-26T13:15:35Z</dcterms:modified>
</cp:coreProperties>
</file>