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68B6019-7EB8-4C12-8BD2-245F512293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1468F-8551-4B47-9F35-DBBE84FC5E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6858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858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3EE76-FE20-4655-8C44-78D472B84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E33B-3580-480B-84A0-884218CAEA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C29E6-9010-447F-A27A-6B97ABC20D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DA1E5-1F5A-4734-9966-E3C3CC2BD1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6EF61-47E4-4A0E-BE3A-F16B517407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1A36C-9634-4DD6-B213-FA94B2D275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E0C0B-34BF-4B0F-B34D-C36513C580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DC931-897F-4A48-8CF1-2E8C14002F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1C5CC-D083-4BE1-AAB9-D996534C56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858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8765AE-7F2B-4505-A402-5661F437AFB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066800"/>
            <a:ext cx="7391400" cy="1981200"/>
          </a:xfrm>
        </p:spPr>
        <p:txBody>
          <a:bodyPr/>
          <a:lstStyle/>
          <a:p>
            <a:endParaRPr lang="fa-IR" sz="6600" b="1">
              <a:latin typeface="Arial Narrow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6934200" cy="1143000"/>
          </a:xfrm>
        </p:spPr>
        <p:txBody>
          <a:bodyPr/>
          <a:lstStyle/>
          <a:p>
            <a:pPr algn="l"/>
            <a:endParaRPr lang="fa-IR" b="1">
              <a:latin typeface="Arial Narrow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981200"/>
            <a:ext cx="6934200" cy="3352800"/>
          </a:xfrm>
        </p:spPr>
        <p:txBody>
          <a:bodyPr/>
          <a:lstStyle/>
          <a:p>
            <a:endParaRPr lang="fa-IR" b="1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7">
  <a:themeElements>
    <a:clrScheme name="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CC"/>
      </a:accent1>
      <a:accent2>
        <a:srgbClr val="FFCCCC"/>
      </a:accent2>
      <a:accent3>
        <a:srgbClr val="ADB8FF"/>
      </a:accent3>
      <a:accent4>
        <a:srgbClr val="DADADA"/>
      </a:accent4>
      <a:accent5>
        <a:srgbClr val="FFFFE2"/>
      </a:accent5>
      <a:accent6>
        <a:srgbClr val="E7B9B9"/>
      </a:accent6>
      <a:hlink>
        <a:srgbClr val="FF0066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PF17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PF17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2015-11-19T06:56:23Z</dcterms:created>
  <dcterms:modified xsi:type="dcterms:W3CDTF">2015-11-19T06:56:39Z</dcterms:modified>
</cp:coreProperties>
</file>