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7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2490" y="3734410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6835" y="205465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67665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9245"/>
            <a:ext cx="8229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900" y="274638"/>
            <a:ext cx="702443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900" y="1443836"/>
            <a:ext cx="7024430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031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2908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2770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290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2770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6835" y="2054655"/>
            <a:ext cx="6400800" cy="1068935"/>
          </a:xfrm>
        </p:spPr>
        <p:txBody>
          <a:bodyPr/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58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18</cp:revision>
  <dcterms:created xsi:type="dcterms:W3CDTF">2013-08-21T19:17:07Z</dcterms:created>
  <dcterms:modified xsi:type="dcterms:W3CDTF">2013-09-14T14:08:23Z</dcterms:modified>
</cp:coreProperties>
</file>