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0929"/>
  </p:normalViewPr>
  <p:slideViewPr>
    <p:cSldViewPr>
      <p:cViewPr varScale="1">
        <p:scale>
          <a:sx n="74" d="100"/>
          <a:sy n="74" d="100"/>
        </p:scale>
        <p:origin x="127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62400" y="533400"/>
            <a:ext cx="4495800" cy="20574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3810000"/>
            <a:ext cx="6400800" cy="18288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C84C743-92D4-469B-8F4A-307370EEECC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5DE26E-5C3A-4DE9-8A19-C01F48572C3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6549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7050" y="381000"/>
            <a:ext cx="158115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381000"/>
            <a:ext cx="459105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0FD37E-75E9-4E29-A825-B3B469EB222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9413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D1012C-3507-4505-9A18-913F13A39B4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1170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66BA49-01BB-465D-A329-6E2E7445B37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6156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33600" y="1828800"/>
            <a:ext cx="30861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72100" y="1828800"/>
            <a:ext cx="30861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BE276E-ECF2-4B0C-A202-0EBDD2546ED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765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986CA8-EEEF-4C24-946C-8F192878A77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0432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4E8F57-A9A1-40D3-81A6-596C8D1D55B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941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5A946F-792F-4AF3-A97C-1AAE7191CFE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8086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BA03C4-F242-44FC-AFE1-F9C6C55BA2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9894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40273A-9AF3-4346-93D4-312F7DD162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74578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33600" y="381000"/>
            <a:ext cx="6324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33600" y="1828800"/>
            <a:ext cx="63246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EAFBDCF-B7D9-4E27-A5A3-47DF986E2B5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663300"/>
      </a:dk1>
      <a:lt1>
        <a:srgbClr val="FFCC66"/>
      </a:lt1>
      <a:dk2>
        <a:srgbClr val="663300"/>
      </a:dk2>
      <a:lt2>
        <a:srgbClr val="666633"/>
      </a:lt2>
      <a:accent1>
        <a:srgbClr val="666633"/>
      </a:accent1>
      <a:accent2>
        <a:srgbClr val="800000"/>
      </a:accent2>
      <a:accent3>
        <a:srgbClr val="FFE2B8"/>
      </a:accent3>
      <a:accent4>
        <a:srgbClr val="562A00"/>
      </a:accent4>
      <a:accent5>
        <a:srgbClr val="B8B8AD"/>
      </a:accent5>
      <a:accent6>
        <a:srgbClr val="730000"/>
      </a:accent6>
      <a:hlink>
        <a:srgbClr val="0033CC"/>
      </a:hlink>
      <a:folHlink>
        <a:srgbClr val="FF330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FFFFFF"/>
        </a:dk1>
        <a:lt1>
          <a:srgbClr val="FFFFFF"/>
        </a:lt1>
        <a:dk2>
          <a:srgbClr val="FFFFFF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DADADA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PF111</Template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Default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sys</dc:creator>
  <cp:lastModifiedBy>sys</cp:lastModifiedBy>
  <cp:revision>1</cp:revision>
  <dcterms:created xsi:type="dcterms:W3CDTF">2015-11-23T11:49:33Z</dcterms:created>
  <dcterms:modified xsi:type="dcterms:W3CDTF">2015-11-23T11:49:45Z</dcterms:modified>
</cp:coreProperties>
</file>