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0929"/>
  </p:normalViewPr>
  <p:slideViewPr>
    <p:cSldViewPr>
      <p:cViewPr varScale="1">
        <p:scale>
          <a:sx n="74" d="100"/>
          <a:sy n="74" d="100"/>
        </p:scale>
        <p:origin x="1272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962400" y="533400"/>
            <a:ext cx="4495800" cy="2057400"/>
          </a:xfr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19200" y="3810000"/>
            <a:ext cx="6400800" cy="18288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2C84C743-92D4-469B-8F4A-307370EEECC1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45DE26E-5C3A-4DE9-8A19-C01F48572C3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965498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7050" y="381000"/>
            <a:ext cx="1581150" cy="5715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133600" y="381000"/>
            <a:ext cx="4591050" cy="5715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0FD37E-75E9-4E29-A825-B3B469EB222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4094136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D1012C-3507-4505-9A18-913F13A39B42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011706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66BA49-01BB-465D-A329-6E2E7445B37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036156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133600" y="1828800"/>
            <a:ext cx="3086100" cy="4267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72100" y="1828800"/>
            <a:ext cx="3086100" cy="4267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BE276E-ECF2-4B0C-A202-0EBDD2546ED7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676556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986CA8-EEEF-4C24-946C-8F192878A77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8604321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4E8F57-A9A1-40D3-81A6-596C8D1D55B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994104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5A946F-792F-4AF3-A97C-1AAE7191CFE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7780861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BA03C4-F242-44FC-AFE1-F9C6C55BA2E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398944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640273A-9AF3-4346-93D4-312F7DD1624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74578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133600" y="381000"/>
            <a:ext cx="6324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  <a:endParaRPr lang="en-US" alt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2133600" y="1828800"/>
            <a:ext cx="6324600" cy="426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US" altLang="en-US" smtClean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EAFBDCF-B7D9-4E27-A5A3-47DF986E2B5F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3600" b="1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imes New Roman" panose="02020603050405020304" pitchFamily="18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imes New Roman" panose="02020603050405020304" pitchFamily="18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imes New Roman" panose="02020603050405020304" pitchFamily="18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imes New Roman" panose="02020603050405020304" pitchFamily="18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imes New Roman" panose="02020603050405020304" pitchFamily="18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imes New Roman" panose="02020603050405020304" pitchFamily="18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imes New Roman" panose="02020603050405020304" pitchFamily="18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7" name="Rectangle 9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endParaRPr lang="en-US" altLang="en-US"/>
          </a:p>
        </p:txBody>
      </p:sp>
      <p:sp>
        <p:nvSpPr>
          <p:cNvPr id="2058" name="Rectangle 10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 altLang="en-US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">
      <a:dk1>
        <a:srgbClr val="663300"/>
      </a:dk1>
      <a:lt1>
        <a:srgbClr val="FFCC66"/>
      </a:lt1>
      <a:dk2>
        <a:srgbClr val="663300"/>
      </a:dk2>
      <a:lt2>
        <a:srgbClr val="666633"/>
      </a:lt2>
      <a:accent1>
        <a:srgbClr val="666633"/>
      </a:accent1>
      <a:accent2>
        <a:srgbClr val="800000"/>
      </a:accent2>
      <a:accent3>
        <a:srgbClr val="FFE2B8"/>
      </a:accent3>
      <a:accent4>
        <a:srgbClr val="562A00"/>
      </a:accent4>
      <a:accent5>
        <a:srgbClr val="B8B8AD"/>
      </a:accent5>
      <a:accent6>
        <a:srgbClr val="730000"/>
      </a:accent6>
      <a:hlink>
        <a:srgbClr val="0033CC"/>
      </a:hlink>
      <a:folHlink>
        <a:srgbClr val="FF330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FFFFFF"/>
        </a:dk1>
        <a:lt1>
          <a:srgbClr val="FFFFFF"/>
        </a:lt1>
        <a:dk2>
          <a:srgbClr val="FFFFFF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DADADA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PF111</Template>
  <TotalTime>0</TotalTime>
  <Words>0</Words>
  <Application>Microsoft Office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Times New Roman</vt:lpstr>
      <vt:lpstr>Default Design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sys</dc:creator>
  <cp:lastModifiedBy>sys</cp:lastModifiedBy>
  <cp:revision>1</cp:revision>
  <dcterms:created xsi:type="dcterms:W3CDTF">2015-11-23T11:49:33Z</dcterms:created>
  <dcterms:modified xsi:type="dcterms:W3CDTF">2015-11-23T11:49:45Z</dcterms:modified>
</cp:coreProperties>
</file>

<file path=docProps/thumbnail.jpeg>
</file>