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3000" y="990600"/>
            <a:ext cx="7162800" cy="2057400"/>
          </a:xfrm>
        </p:spPr>
        <p:txBody>
          <a:bodyPr/>
          <a:lstStyle>
            <a:lvl1pPr algn="ctr">
              <a:defRPr sz="6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4724400"/>
            <a:ext cx="6400800" cy="1066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F60BD7C-C032-40D8-9348-D645AE88EC0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C30670-9D98-4455-B086-DAAE6BE46D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9614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7050" y="381000"/>
            <a:ext cx="15811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381000"/>
            <a:ext cx="45910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AFBBCB-DF62-47DD-95B5-2B8489AC6A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0897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985FC5-E01D-45EF-9187-3D8CFADE8D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925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CF2334-F431-49E1-A4A8-6BE210F7B7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628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1828800"/>
            <a:ext cx="30861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2100" y="1828800"/>
            <a:ext cx="30861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C1CFF3-9576-4AC5-9E42-A53F0FAE3E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1994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928170-3580-49A9-A4B8-ED1202BB203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0717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772C6B-521F-4692-856E-E32E34692B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1904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FB110F-2803-4C65-9FCD-4AD780EEE9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57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E63032-BCEF-4974-9220-DC3CAA2B3C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2879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6335EC-DB2F-4950-9A68-75A4369B01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3334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33600" y="381000"/>
            <a:ext cx="6324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33600" y="1828800"/>
            <a:ext cx="63246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133600" y="62484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B75A9BB-A2BE-442E-AB62-46FB9BB6D6B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808080"/>
      </a:dk1>
      <a:lt1>
        <a:srgbClr val="FFFFFF"/>
      </a:lt1>
      <a:dk2>
        <a:srgbClr val="FF0024"/>
      </a:dk2>
      <a:lt2>
        <a:srgbClr val="FFFFFF"/>
      </a:lt2>
      <a:accent1>
        <a:srgbClr val="FFC041"/>
      </a:accent1>
      <a:accent2>
        <a:srgbClr val="0000FF"/>
      </a:accent2>
      <a:accent3>
        <a:srgbClr val="FFAAAC"/>
      </a:accent3>
      <a:accent4>
        <a:srgbClr val="DADADA"/>
      </a:accent4>
      <a:accent5>
        <a:srgbClr val="FFDCB0"/>
      </a:accent5>
      <a:accent6>
        <a:srgbClr val="0000E7"/>
      </a:accent6>
      <a:hlink>
        <a:srgbClr val="996633"/>
      </a:hlink>
      <a:folHlink>
        <a:srgbClr val="FF99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FFFFFF"/>
        </a:dk1>
        <a:lt1>
          <a:srgbClr val="FFFFFF"/>
        </a:lt1>
        <a:dk2>
          <a:srgbClr val="FFFFFF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DADADA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PF112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2015-11-23T11:50:14Z</dcterms:created>
  <dcterms:modified xsi:type="dcterms:W3CDTF">2015-11-23T11:50:24Z</dcterms:modified>
</cp:coreProperties>
</file>