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381000"/>
            <a:ext cx="5562600" cy="11430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3429000"/>
            <a:ext cx="5410200" cy="22098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096BC1E-A171-46BE-BE56-06718F8B83B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53E9BD-82F3-4105-9EA3-CD5E61188F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8080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2200" y="1066800"/>
            <a:ext cx="1600200" cy="480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1066800"/>
            <a:ext cx="4648200" cy="4800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AFDC3A-943E-411E-9C6B-9666028F2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396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53520F-7824-4E96-B312-63EC0519EF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4477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37BC3B-A13C-4442-A812-250617015C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9250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2438400"/>
            <a:ext cx="3086100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2438400"/>
            <a:ext cx="3086100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897EA7-C7D0-4334-BC06-C01592CC5D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7733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41AA0C-BE30-4BFA-ABB6-82A7EEDA8E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7986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08C110-CFE8-47C8-BBD6-F1A34D61F3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2189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3B2A8F-0233-4B27-8BB7-36737F0193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5370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8F7E7-781B-46C0-9A73-0594FA2205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9888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C8914-94FF-4316-8EFD-D186082E18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8069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1066800"/>
            <a:ext cx="6400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2438400"/>
            <a:ext cx="63246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08F5AB-22F1-4212-8655-88208D4C665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808080"/>
      </a:dk1>
      <a:lt1>
        <a:srgbClr val="FFFFFF"/>
      </a:lt1>
      <a:dk2>
        <a:srgbClr val="008399"/>
      </a:dk2>
      <a:lt2>
        <a:srgbClr val="FFFFFF"/>
      </a:lt2>
      <a:accent1>
        <a:srgbClr val="3399FF"/>
      </a:accent1>
      <a:accent2>
        <a:srgbClr val="99FFCC"/>
      </a:accent2>
      <a:accent3>
        <a:srgbClr val="AAC1CA"/>
      </a:accent3>
      <a:accent4>
        <a:srgbClr val="DADADA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PF108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2015-11-23T11:47:41Z</dcterms:created>
  <dcterms:modified xsi:type="dcterms:W3CDTF">2015-11-23T11:47:52Z</dcterms:modified>
</cp:coreProperties>
</file>